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0" r:id="rId5"/>
    <p:sldId id="265" r:id="rId6"/>
    <p:sldId id="275" r:id="rId7"/>
    <p:sldId id="272" r:id="rId8"/>
    <p:sldId id="261" r:id="rId9"/>
    <p:sldId id="263" r:id="rId10"/>
    <p:sldId id="273" r:id="rId11"/>
    <p:sldId id="274" r:id="rId12"/>
    <p:sldId id="276" r:id="rId13"/>
    <p:sldId id="277" r:id="rId14"/>
    <p:sldId id="266" r:id="rId15"/>
    <p:sldId id="278" r:id="rId16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9A9E6"/>
    <a:srgbClr val="FDAE35"/>
    <a:srgbClr val="BC85BA"/>
    <a:srgbClr val="75BAF3"/>
    <a:srgbClr val="6FD2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969" autoAdjust="0"/>
    <p:restoredTop sz="94617" autoAdjust="0"/>
  </p:normalViewPr>
  <p:slideViewPr>
    <p:cSldViewPr showGuides="1" snapToGrid="0">
      <p:cViewPr>
        <p:scale>
          <a:sx n="66" d="100"/>
          <a:sy n="66" d="100"/>
        </p:scale>
        <p:origin x="-1286" y="-288"/>
      </p:cViewPr>
      <p:guideLst>
        <p:guide orient="horz" pos="219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8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1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4715D2B-AA3C-4E68-9C40-ED3A7864D5B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3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80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80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5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6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6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3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90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91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79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7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77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77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7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9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8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0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1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2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3" name="矩形 5"/>
          <p:cNvSpPr/>
          <p:nvPr userDrawn="1"/>
        </p:nvSpPr>
        <p:spPr>
          <a:xfrm>
            <a:off x="2419597" y="333781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64" name="图片 6" descr="图片包含 玩具, 玩偶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/>
        </p:spPr>
      </p:pic>
      <p:cxnSp>
        <p:nvCxnSpPr>
          <p:cNvPr id="3145734" name="直接连接符 7"/>
          <p:cNvCxnSpPr>
            <a:cxnSpLocks/>
          </p:cNvCxnSpPr>
          <p:nvPr userDrawn="1"/>
        </p:nvCxnSpPr>
        <p:spPr>
          <a:xfrm>
            <a:off x="862884" y="891192"/>
            <a:ext cx="10934164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Ph="1" nodeType="clickEffect" presetClass="entr" presetID="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Ph="1" nodeType="withEffect" presetClass="entr" presetID="2" presetSubtype="2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Ph="1" nodeType="withEffect" presetClass="entr" presetID="2" presetSubtype="2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Ph="1" nodeType="withEffect" presetClass="entr" presetID="2" presetSubtype="2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  <p:bldP spid="1048680" grpId="0"/>
      <p:bldP spid="1048681" grpId="0"/>
      <p:bldP spid="104868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85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  <a:endParaRPr altLang="en-US" lang="zh-CN"/>
          </a:p>
        </p:txBody>
      </p:sp>
      <p:sp>
        <p:nvSpPr>
          <p:cNvPr id="10487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177337-1161-4CB2-8B69-3E24C9ADD51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ED884B-F155-42E3-9801-487CD0C3BEE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0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1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</p:spTree>
  </p:cSld>
  <p:clrMapOvr>
    <a:masterClrMapping/>
  </p:clrMapOvr>
  <p:transition spd="slow" advTm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0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11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12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0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7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28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9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0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6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37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38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9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/>
      <p:bldP spid="1048769" grpId="1"/>
      <p:bldP spid="1048769" grpId="2"/>
      <p:bldP spid="1048770" grpId="0"/>
      <p:bldP spid="1048770" grpId="1"/>
      <p:bldP spid="1048770" grpId="2"/>
      <p:bldP spid="1048771" grpId="0"/>
      <p:bldP spid="1048771" grpId="1"/>
      <p:bldP spid="1048771" grpId="2"/>
      <p:bldP spid="1048772" grpId="0"/>
      <p:bldP spid="1048772" grpId="1"/>
      <p:bldP spid="1048772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矩形 1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91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矩形 7"/>
          <p:cNvSpPr/>
          <p:nvPr userDrawn="1"/>
        </p:nvSpPr>
        <p:spPr>
          <a:xfrm>
            <a:off x="2419597" y="333781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2000"/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Administrator\Desktop\图片4.png图片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536575" y="-12065"/>
            <a:ext cx="12725400" cy="7005320"/>
          </a:xfrm>
          <a:prstGeom prst="rect"/>
          <a:noFill/>
        </p:spPr>
      </p:pic>
      <p:sp>
        <p:nvSpPr>
          <p:cNvPr id="1048581" name="文本框 2"/>
          <p:cNvSpPr txBox="1"/>
          <p:nvPr/>
        </p:nvSpPr>
        <p:spPr>
          <a:xfrm>
            <a:off x="4066199" y="4169986"/>
            <a:ext cx="4059603" cy="39878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000" lang="en-US">
                <a:solidFill>
                  <a:schemeClr val="bg1"/>
                </a:solidFill>
                <a:ea typeface="Calibri" panose="020F0502020204030204" pitchFamily="34" charset="0"/>
              </a:rPr>
              <a:t>Reporter: Nuke</a:t>
            </a:r>
            <a:r>
              <a:rPr altLang="en-US" dirty="0" sz="2000" lang="zh-CN">
                <a:solidFill>
                  <a:schemeClr val="bg1"/>
                </a:solidFill>
                <a:ea typeface="Calibri" panose="020F0502020204030204" pitchFamily="34" charset="0"/>
              </a:rPr>
              <a:t>     </a:t>
            </a:r>
            <a:r>
              <a:rPr altLang="zh-CN" dirty="0" sz="2000" lang="en-US">
                <a:solidFill>
                  <a:schemeClr val="bg1"/>
                </a:solidFill>
                <a:ea typeface="Calibri" panose="020F0502020204030204" pitchFamily="34" charset="0"/>
              </a:rPr>
              <a:t>202X.9.20</a:t>
            </a:r>
            <a:endParaRPr altLang="en-US" dirty="0" sz="2000" lang="zh-CN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582" name="文本框 24"/>
          <p:cNvSpPr txBox="1"/>
          <p:nvPr/>
        </p:nvSpPr>
        <p:spPr>
          <a:xfrm>
            <a:off x="923925" y="2546985"/>
            <a:ext cx="9885680" cy="2491741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pPr algn="dist"/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M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v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z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u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: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G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p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n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i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ng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ikkinchi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darajali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boʻlaklari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T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oʻ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l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d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i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ruvchi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,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aniqlovchi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,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54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hol </a:t>
            </a:r>
            <a:endParaRPr altLang="en-US" b="1" dirty="0" sz="54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2097153" name="TFBOYS - 开学第一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1592006" y="-2340078"/>
            <a:ext cx="609600" cy="609600"/>
          </a:xfrm>
          <a:prstGeom prst="rect"/>
        </p:spPr>
      </p:pic>
    </p:spTree>
  </p:cSld>
  <p:clrMapOvr>
    <a:masterClrMapping/>
  </p:clrMapOvr>
  <p:transition advClick="0" advTm="3000">
    <p:newsfla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3" presetSubtype="36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 vol="80000">
                <p:cTn display="0" fill="hold" id="21" repeatCount="indefinite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</p:childTnLst>
        </p:cTn>
      </p:par>
    </p:tnLst>
    <p:bldLst>
      <p:bldP spid="1048581" grpId="0"/>
      <p:bldP spid="1048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38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5" name="TextBox 84"/>
          <p:cNvSpPr txBox="1">
            <a:spLocks noChangeArrowheads="1"/>
          </p:cNvSpPr>
          <p:nvPr/>
        </p:nvSpPr>
        <p:spPr bwMode="auto">
          <a:xfrm>
            <a:off x="2545968" y="2307580"/>
            <a:ext cx="7565390" cy="4513562"/>
          </a:xfrm>
          <a:prstGeom prst="rect"/>
          <a:noFill/>
          <a:ln>
            <a:solidFill>
              <a:srgbClr val="330066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-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harakatning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tarzda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shi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unin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uz-UZ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ʼ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80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endParaRPr altLang="en-US" dirty="0" sz="2800" lang="zh-CN">
              <a:solidFill>
                <a:srgbClr val="000080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1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0" dirty="0" sz="2800" i="0" lang="en-US">
                <a:solidFill>
                  <a:srgbClr val="00008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800" lang="zh-CN">
              <a:solidFill>
                <a:srgbClr val="000080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097186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4" grpId="0" animBg="1"/>
      <p:bldP spid="10487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Enter </a:t>
            </a:r>
            <a:r>
              <a:rPr altLang="zh-CN" b="1" dirty="0" sz="3735" lang="en-US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1" dirty="0" sz="3735" lang="zh-CN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ubtitle</a:t>
            </a: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39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0" name="TextBox 84"/>
          <p:cNvSpPr txBox="1">
            <a:spLocks noChangeArrowheads="1"/>
          </p:cNvSpPr>
          <p:nvPr/>
        </p:nvSpPr>
        <p:spPr bwMode="auto">
          <a:xfrm>
            <a:off x="1026695" y="4233953"/>
            <a:ext cx="5283439" cy="2354562"/>
          </a:xfrm>
          <a:prstGeom prst="rect"/>
          <a:noFill/>
          <a:ln>
            <a:solidFill>
              <a:srgbClr val="02A5E3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dirty="0" sz="2000" lang="zh-CN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 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f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luvchi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kumi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Gapd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f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000" lang="zh-CN">
              <a:solidFill>
                <a:srgbClr val="3399FF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000" lang="zh-CN">
              <a:solidFill>
                <a:srgbClr val="3399FF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097187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549877" y="3523231"/>
            <a:ext cx="3841020" cy="3841020"/>
          </a:xfrm>
          <a:prstGeom prst="rect"/>
        </p:spPr>
      </p:pic>
      <p:sp>
        <p:nvSpPr>
          <p:cNvPr id="1048761" name="矩形 6"/>
          <p:cNvSpPr/>
          <p:nvPr/>
        </p:nvSpPr>
        <p:spPr>
          <a:xfrm>
            <a:off x="2343785" y="2510148"/>
            <a:ext cx="7504430" cy="1463040"/>
          </a:xfrm>
          <a:prstGeom prst="rect"/>
          <a:ln>
            <a:solidFill>
              <a:srgbClr val="3399FF"/>
            </a:solidFill>
            <a:prstDash val="solid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r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v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r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v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j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oʻ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c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q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oʻ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r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-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p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y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t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elishigidagi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t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y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ki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oʻ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m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c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y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g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t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u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g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e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taq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oʻ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z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f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.</a:t>
            </a:r>
            <a:r>
              <a:rPr altLang="en-US" dirty="0" sz="2400"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endParaRPr altLang="en-US" dirty="0" sz="2400" lang="zh-CN">
              <a:solidFill>
                <a:srgbClr val="0000FF"/>
              </a:solidFill>
              <a:ea typeface="Calibri" panose="020F0502020204030204" pitchFamily="34" charset="0"/>
            </a:endParaRPr>
          </a:p>
        </p:txBody>
      </p:sp>
      <p:pic>
        <p:nvPicPr>
          <p:cNvPr id="2097188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7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9" grpId="0" animBg="1"/>
      <p:bldP spid="1048760" grpId="0"/>
      <p:bldP spid="1048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04346" y="2156560"/>
            <a:ext cx="1251707" cy="1259783"/>
          </a:xfrm>
          <a:prstGeom prst="rect"/>
          <a:noFill/>
        </p:spPr>
      </p:pic>
      <p:pic>
        <p:nvPicPr>
          <p:cNvPr id="2097169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193723" y="2136713"/>
            <a:ext cx="1251707" cy="1259783"/>
          </a:xfrm>
          <a:prstGeom prst="rect"/>
          <a:noFill/>
        </p:spPr>
      </p:pic>
      <p:pic>
        <p:nvPicPr>
          <p:cNvPr id="2097170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694676" y="2160300"/>
            <a:ext cx="1251707" cy="1259783"/>
          </a:xfrm>
          <a:prstGeom prst="rect"/>
          <a:noFill/>
        </p:spPr>
      </p:pic>
      <p:pic>
        <p:nvPicPr>
          <p:cNvPr id="2097171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95628" y="2144985"/>
            <a:ext cx="1251707" cy="1259783"/>
          </a:xfrm>
          <a:prstGeom prst="rect"/>
          <a:noFill/>
        </p:spPr>
      </p:pic>
      <p:sp>
        <p:nvSpPr>
          <p:cNvPr id="1048690" name="TextBox 14"/>
          <p:cNvSpPr txBox="1"/>
          <p:nvPr/>
        </p:nvSpPr>
        <p:spPr>
          <a:xfrm>
            <a:off x="1922588" y="2121398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1" name="TextBox 14"/>
          <p:cNvSpPr txBox="1"/>
          <p:nvPr/>
        </p:nvSpPr>
        <p:spPr>
          <a:xfrm>
            <a:off x="4423540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2" name="TextBox 14"/>
          <p:cNvSpPr txBox="1"/>
          <p:nvPr/>
        </p:nvSpPr>
        <p:spPr>
          <a:xfrm>
            <a:off x="6924493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3" name="TextBox 14"/>
          <p:cNvSpPr txBox="1"/>
          <p:nvPr/>
        </p:nvSpPr>
        <p:spPr>
          <a:xfrm>
            <a:off x="9425445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4" name="文本框 58"/>
          <p:cNvSpPr txBox="1"/>
          <p:nvPr/>
        </p:nvSpPr>
        <p:spPr>
          <a:xfrm>
            <a:off x="1425212" y="3572002"/>
            <a:ext cx="10693253" cy="3304540"/>
          </a:xfrm>
          <a:prstGeom prst="rect"/>
          <a:noFill/>
          <a:ln>
            <a:solidFill>
              <a:srgbClr val="00B0F0"/>
            </a:solidFill>
            <a:prstDash val="solid"/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spcBef>
                <a:spcPts val="600"/>
              </a:spcBef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uz-UZ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ʼ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koʻra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necha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oʻ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Oʻ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indent="-457200" marL="457200">
              <a:spcBef>
                <a:spcPts val="600"/>
              </a:spcBef>
              <a:buFont typeface="+mj-lt"/>
              <a:buAutoNum type="arabicPeriod" startAt="1"/>
            </a:pP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altLang="en-US" dirty="0" sz="2000" kern="0" lang="en-US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altLang="en-US" dirty="0" sz="2000" kern="0" lang="zh-CN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95" name="任意多边形: 形状 26"/>
          <p:cNvSpPr/>
          <p:nvPr/>
        </p:nvSpPr>
        <p:spPr>
          <a:xfrm>
            <a:off x="1425212" y="4160982"/>
            <a:ext cx="209550" cy="258709"/>
          </a:xfrm>
          <a:custGeom>
            <a:avLst/>
            <a:gdLst>
              <a:gd name="connsiteX0" fmla="*/ 209550 w 209550"/>
              <a:gd name="connsiteY0" fmla="*/ 0 h 381000"/>
              <a:gd name="connsiteX1" fmla="*/ 0 w 209550"/>
              <a:gd name="connsiteY1" fmla="*/ 0 h 381000"/>
              <a:gd name="connsiteX2" fmla="*/ 0 w 2095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381000">
                <a:moveTo>
                  <a:pt x="209550" y="0"/>
                </a:moveTo>
                <a:lnTo>
                  <a:pt x="0" y="0"/>
                </a:lnTo>
                <a:lnTo>
                  <a:pt x="0" y="381000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sp>
        <p:nvSpPr>
          <p:cNvPr id="1048696" name="任意多边形: 形状 27"/>
          <p:cNvSpPr/>
          <p:nvPr/>
        </p:nvSpPr>
        <p:spPr>
          <a:xfrm flipH="1" flipV="1">
            <a:off x="10146393" y="4965563"/>
            <a:ext cx="209550" cy="258709"/>
          </a:xfrm>
          <a:custGeom>
            <a:avLst/>
            <a:gdLst>
              <a:gd name="connsiteX0" fmla="*/ 209550 w 209550"/>
              <a:gd name="connsiteY0" fmla="*/ 0 h 381000"/>
              <a:gd name="connsiteX1" fmla="*/ 0 w 209550"/>
              <a:gd name="connsiteY1" fmla="*/ 0 h 381000"/>
              <a:gd name="connsiteX2" fmla="*/ 0 w 2095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381000">
                <a:moveTo>
                  <a:pt x="209550" y="0"/>
                </a:moveTo>
                <a:lnTo>
                  <a:pt x="0" y="0"/>
                </a:lnTo>
                <a:lnTo>
                  <a:pt x="0" y="381000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72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77612"/>
            <a:ext cx="5285270" cy="647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42383 0.04398 " pathEditMode="relative" rAng="0" ptsTypes="AA">
                                      <p:cBhvr>
                                        <p:cTn dur="1000" fill="hold" id="11" spd="-10000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21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41237 -0.02708 " pathEditMode="relative" rAng="0" ptsTypes="AA">
                                      <p:cBhvr>
                                        <p:cTn dur="1000" fill="hold" id="13" spd="-10000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250" id="17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/>
      <p:bldP spid="1048695" grpId="0" bldLvl="0" animBg="1"/>
      <p:bldP spid="1048695" grpId="1" bldLvl="0" animBg="1"/>
      <p:bldP spid="1048696" grpId="0" bldLvl="0" animBg="1"/>
      <p:bldP spid="1048696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矩形 1"/>
          <p:cNvSpPr/>
          <p:nvPr/>
        </p:nvSpPr>
        <p:spPr>
          <a:xfrm>
            <a:off x="1512436" y="1520009"/>
            <a:ext cx="9577137" cy="3190240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zh-CN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E</a:t>
            </a:r>
            <a:r>
              <a:rPr altLang="en-US" b="1" dirty="0" sz="8000" kern="100" lang="uz-U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ʼ</a:t>
            </a:r>
            <a:r>
              <a:rPr altLang="en-US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en-US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BORINGIZ </a:t>
            </a:r>
            <a:r>
              <a:rPr altLang="en-US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UCHUN </a:t>
            </a:r>
            <a:r>
              <a:rPr altLang="en-US" b="1" dirty="0" sz="80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RAHMAT </a:t>
            </a:r>
            <a:endParaRPr altLang="zh-CN" b="1" dirty="0" sz="8000" kern="100"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90" name="图片 4" descr="图片包含 玩偶,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698007" y="7225908"/>
            <a:ext cx="5205995" cy="5523149"/>
          </a:xfrm>
          <a:prstGeom prst="rect"/>
        </p:spPr>
      </p:pic>
    </p:spTree>
  </p:cSld>
  <p:clrMapOvr>
    <a:masterClrMapping/>
  </p:clrMapOvr>
  <p:transition spd="slow" advClick="0" advTm="3000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矩形 1"/>
          <p:cNvSpPr/>
          <p:nvPr/>
        </p:nvSpPr>
        <p:spPr>
          <a:xfrm>
            <a:off x="970823" y="2290171"/>
            <a:ext cx="10213841" cy="2377440"/>
          </a:xfrm>
          <a:prstGeom prst="rect"/>
        </p:spPr>
        <p:txBody>
          <a:bodyPr wrap="square">
            <a:spAutoFit/>
          </a:bodyPr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altLang="zh-CN" dirty="0" sz="2400" kern="100" lang="en-US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p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boʻlaklari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p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m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d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h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y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sosiy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guruhga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j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ratiladi</a:t>
            </a:r>
            <a:r>
              <a:rPr altLang="zh-CN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:</a:t>
            </a:r>
            <a:endParaRPr altLang="zh-CN" dirty="0" sz="2400" kern="100" lang="zh-CN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h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klar</a:t>
            </a:r>
            <a:endParaRPr altLang="zh-CN" dirty="0" sz="2400" kern="100" lang="zh-CN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kinchi 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darajali 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boʻlaklari</a:t>
            </a:r>
            <a:endParaRPr altLang="zh-CN" dirty="0" sz="2400" kern="100" lang="zh-CN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61" name="组合 9"/>
          <p:cNvGrpSpPr/>
          <p:nvPr/>
        </p:nvGrpSpPr>
        <p:grpSpPr>
          <a:xfrm>
            <a:off x="989079" y="5087155"/>
            <a:ext cx="5901118" cy="1860151"/>
            <a:chOff x="989079" y="5087155"/>
            <a:chExt cx="5901118" cy="1860151"/>
          </a:xfrm>
        </p:grpSpPr>
        <p:sp>
          <p:nvSpPr>
            <p:cNvPr id="1048611" name="矩形 8"/>
            <p:cNvSpPr/>
            <p:nvPr/>
          </p:nvSpPr>
          <p:spPr>
            <a:xfrm>
              <a:off x="989079" y="5087155"/>
              <a:ext cx="5901118" cy="1249251"/>
            </a:xfrm>
            <a:prstGeom prst="rect"/>
            <a:solidFill>
              <a:srgbClr val="BC8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ea typeface="Calibri" panose="020F0502020204030204" pitchFamily="34" charset="0"/>
              </a:endParaRPr>
            </a:p>
          </p:txBody>
        </p:sp>
        <p:sp>
          <p:nvSpPr>
            <p:cNvPr id="1048612" name="TextBox 6"/>
            <p:cNvSpPr txBox="1"/>
            <p:nvPr/>
          </p:nvSpPr>
          <p:spPr>
            <a:xfrm>
              <a:off x="989079" y="5255665"/>
              <a:ext cx="5772329" cy="169164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altLang="en-US" baseline="0" b="1" cap="none" dirty="0" sz="5400" i="0" kern="0" kumimoji="0" lang="zh-CN" noProof="0" normalizeH="0" spc="0" strike="noStrike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Enter </a:t>
              </a:r>
              <a:r>
                <a:rPr altLang="zh-CN" baseline="0" b="1" cap="none" dirty="0" sz="5400" i="0" kern="0" kumimoji="0" lang="en-US" noProof="0" normalizeH="0" spc="0" strike="noStrike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</a:t>
              </a:r>
              <a:r>
                <a:rPr altLang="en-US" baseline="0" b="1" cap="none" dirty="0" sz="5400" i="0" kern="0" kumimoji="0" lang="zh-CN" noProof="0" normalizeH="0" spc="0" strike="noStrike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ext
</a:t>
              </a:r>
              <a:endParaRPr altLang="en-US" baseline="0" b="1" cap="none" dirty="0" sz="54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56" name="图片 5" descr="图片包含 蛋糕, 室内, LEGO, 餐桌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98534" y="4275049"/>
            <a:ext cx="4593465" cy="2582951"/>
          </a:xfrm>
          <a:prstGeom prst="rect"/>
        </p:spPr>
      </p:pic>
      <p:sp>
        <p:nvSpPr>
          <p:cNvPr id="1048613" name="矩形 7"/>
          <p:cNvSpPr/>
          <p:nvPr/>
        </p:nvSpPr>
        <p:spPr>
          <a:xfrm>
            <a:off x="970823" y="1599347"/>
            <a:ext cx="10177329" cy="1005840"/>
          </a:xfrm>
          <a:prstGeom prst="rect"/>
        </p:spPr>
        <p:txBody>
          <a:bodyPr wrap="square">
            <a:spAutoFit/>
          </a:bodyPr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p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zh-CN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klari </a:t>
            </a:r>
            <a:r>
              <a:rPr altLang="en-US" b="1" dirty="0" sz="2400" kern="100" lang="uz-UZ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—</a:t>
            </a:r>
            <a:r>
              <a:rPr altLang="en-US" b="1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g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p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m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d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m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y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y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javob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boʻlib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,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maʼlum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bir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v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f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j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u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v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c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h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v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oʻ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b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r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k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m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a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s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i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r>
              <a:rPr altLang="en-US" b="0" dirty="0" sz="2400" kern="100" lang="en-US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endParaRPr altLang="zh-CN" dirty="0" sz="2400" kern="100" lang="en-US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57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3137"/>
                            </p:stCondLst>
                            <p:childTnLst>
                              <p:par>
                                <p:cTn fill="hold" id="18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26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9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33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矩形 10"/>
          <p:cNvSpPr/>
          <p:nvPr/>
        </p:nvSpPr>
        <p:spPr>
          <a:xfrm>
            <a:off x="850900" y="1634740"/>
            <a:ext cx="5147035" cy="4425691"/>
          </a:xfrm>
          <a:prstGeom prst="rect"/>
          <a:solidFill>
            <a:srgbClr val="BC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85" name="TextBox 30"/>
          <p:cNvSpPr txBox="1"/>
          <p:nvPr/>
        </p:nvSpPr>
        <p:spPr>
          <a:xfrm>
            <a:off x="1263808" y="1325879"/>
            <a:ext cx="4321216" cy="4206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30000"/>
              </a:lnSpc>
            </a:pPr>
            <a:r>
              <a:rPr altLang="en-US" dirty="0" sz="240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dirty="0" sz="2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kinchi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darajali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boʻlaklar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boʻlaklar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ifoda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qili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sosiy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oʻ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altLang="en-US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altLang="en-US" dirty="0" sz="2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altLang="en-US" dirty="0" sz="2400" i="1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altLang="en-US" dirty="0" sz="2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65" name="图片占位符 14" descr="图片包含 室内, 地板, 人员, 墙壁  已生成极高可信度的说明"/>
          <p:cNvPicPr>
            <a:picLocks noChangeAspect="1" noGrp="1"/>
          </p:cNvPicPr>
          <p:nvPr>
            <p:ph type="pic" sz="quarter" idx="12"/>
          </p:nvPr>
        </p:nvPicPr>
        <p:blipFill>
          <a:blip xmlns:r="http://schemas.openxmlformats.org/officeDocument/2006/relationships" r:embed="rId1" cstate="print"/>
          <a:srcRect t="24963" b="24963"/>
          <a:stretch>
            <a:fillRect/>
          </a:stretch>
        </p:blipFill>
        <p:spPr/>
      </p:pic>
      <p:pic>
        <p:nvPicPr>
          <p:cNvPr id="2097166" name="图片占位符 18" descr="图片包含 餐桌, 墙壁, 室内, 笔记本电脑  已生成极高可信度的说明"/>
          <p:cNvPicPr>
            <a:picLocks noChangeAspect="1" noGrp="1"/>
          </p:cNvPicPr>
          <p:nvPr>
            <p:ph type="pic" sz="quarter" idx="14"/>
          </p:nvPr>
        </p:nvPicPr>
        <p:blipFill>
          <a:blip xmlns:r="http://schemas.openxmlformats.org/officeDocument/2006/relationships" r:embed="rId2" cstate="print"/>
          <a:srcRect t="5539" b="5539"/>
          <a:stretch>
            <a:fillRect/>
          </a:stretch>
        </p:blipFill>
        <p:spPr/>
      </p:pic>
      <p:pic>
        <p:nvPicPr>
          <p:cNvPr id="2097167" name="图片占位符 22" descr="图片包含 人员, 室内, 群组, 墙壁  已生成极高可信度的说明"/>
          <p:cNvPicPr>
            <a:picLocks noChangeAspect="1" noGrp="1"/>
          </p:cNvPicPr>
          <p:nvPr>
            <p:ph type="pic" sz="quarter" idx="15"/>
          </p:nvPr>
        </p:nvPicPr>
        <p:blipFill>
          <a:blip xmlns:r="http://schemas.openxmlformats.org/officeDocument/2006/relationships" r:embed="rId3"/>
          <a:srcRect l="1631" r="163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17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  <p:bldP spid="1048684" grpId="1" animBg="1"/>
      <p:bldP spid="10486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37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0" name="TextBox 84"/>
          <p:cNvSpPr txBox="1">
            <a:spLocks noChangeArrowheads="1"/>
          </p:cNvSpPr>
          <p:nvPr/>
        </p:nvSpPr>
        <p:spPr bwMode="auto">
          <a:xfrm>
            <a:off x="3599915" y="2793809"/>
            <a:ext cx="7565390" cy="3268962"/>
          </a:xfrm>
          <a:prstGeom prst="rect"/>
          <a:noFill/>
          <a:ln>
            <a:solidFill>
              <a:srgbClr val="002060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nchi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darajali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boʻlaklar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hollarda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esa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arajali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oʻlaklar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oʻzaro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-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biriga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oʻlaklari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arajali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oʻlaklar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oʻzaro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bir-biriga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ergashib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gapning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sh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boʻlaklariga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000" lang="zh-CN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hamol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x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000" lang="zh-CN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097184" name="图片 5" descr="图片包含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123617" y="2585853"/>
            <a:ext cx="3790657" cy="3790657"/>
          </a:xfrm>
          <a:prstGeom prst="rect"/>
        </p:spPr>
      </p:pic>
      <p:pic>
        <p:nvPicPr>
          <p:cNvPr id="2097185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" nodeType="withEffect" presetClass="path" presetID="63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833E-6 -2.59259E-6 L 0.00677 -2.59259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20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4" presetSubtype="10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4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9" grpId="0" animBg="1"/>
      <p:bldP spid="1048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35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5" name="TextBox 84"/>
          <p:cNvSpPr txBox="1">
            <a:spLocks noChangeArrowheads="1"/>
          </p:cNvSpPr>
          <p:nvPr/>
        </p:nvSpPr>
        <p:spPr bwMode="auto">
          <a:xfrm>
            <a:off x="1113790" y="3252470"/>
            <a:ext cx="7604125" cy="1973563"/>
          </a:xfrm>
          <a:prstGeom prst="rect"/>
          <a:noFill/>
          <a:ln>
            <a:solidFill>
              <a:srgbClr val="000000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b="1" dirty="0" sz="2800" lang="zh-CN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 </a:t>
            </a:r>
            <a:endParaRPr altLang="en-US" b="1" dirty="0" sz="2800" lang="zh-CN" u="sng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Gapning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nchi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darajali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boʻlaklari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boʻli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800" lang="en-US" u="sng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endParaRPr altLang="en-US" b="1" dirty="0" sz="2800" lang="zh-CN" u="sng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097179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pic>
        <p:nvPicPr>
          <p:cNvPr id="2097180" name="Picture 2" descr="D:\PS素材\ps素材\8a4ca4ef233d01be68a28870a4b5db5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797499" y="2500131"/>
            <a:ext cx="4065809" cy="4065809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 animBg="1"/>
      <p:bldP spid="10487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  <p:sp>
        <p:nvSpPr>
          <p:cNvPr id="1048617" name="流程图: 延期 2"/>
          <p:cNvSpPr/>
          <p:nvPr/>
        </p:nvSpPr>
        <p:spPr>
          <a:xfrm>
            <a:off x="1797051" y="1131571"/>
            <a:ext cx="2709863" cy="1295400"/>
          </a:xfrm>
          <a:prstGeom prst="flowChartDelay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18" name="流程图: 延期 3"/>
          <p:cNvSpPr/>
          <p:nvPr/>
        </p:nvSpPr>
        <p:spPr>
          <a:xfrm rot="10800000">
            <a:off x="4605339" y="1055371"/>
            <a:ext cx="5980112" cy="1446213"/>
          </a:xfrm>
          <a:prstGeom prst="flowChartDelay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19" name="流程图: 终止 4"/>
          <p:cNvSpPr/>
          <p:nvPr/>
        </p:nvSpPr>
        <p:spPr>
          <a:xfrm>
            <a:off x="3989388" y="1661796"/>
            <a:ext cx="1133475" cy="265113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0" name="流程图: 联系 5"/>
          <p:cNvSpPr/>
          <p:nvPr/>
        </p:nvSpPr>
        <p:spPr>
          <a:xfrm>
            <a:off x="4733926" y="1598296"/>
            <a:ext cx="392113" cy="392113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1" name="流程图: 联系 6"/>
          <p:cNvSpPr/>
          <p:nvPr/>
        </p:nvSpPr>
        <p:spPr>
          <a:xfrm>
            <a:off x="3962401" y="1598296"/>
            <a:ext cx="392113" cy="392113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2" name="流程图: 延期 10"/>
          <p:cNvSpPr/>
          <p:nvPr/>
        </p:nvSpPr>
        <p:spPr>
          <a:xfrm rot="10800000">
            <a:off x="7875589" y="3042920"/>
            <a:ext cx="2709863" cy="1295400"/>
          </a:xfrm>
          <a:prstGeom prst="flowChartDelay"/>
          <a:solidFill>
            <a:srgbClr val="DB6344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3" name="流程图: 延期 11"/>
          <p:cNvSpPr/>
          <p:nvPr/>
        </p:nvSpPr>
        <p:spPr>
          <a:xfrm>
            <a:off x="1797051" y="2968309"/>
            <a:ext cx="5981700" cy="1444625"/>
          </a:xfrm>
          <a:prstGeom prst="flowChartDelay"/>
          <a:solidFill>
            <a:srgbClr val="DB6344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4" name="流程图: 终止 12"/>
          <p:cNvSpPr/>
          <p:nvPr/>
        </p:nvSpPr>
        <p:spPr>
          <a:xfrm rot="10800000">
            <a:off x="7261225" y="3541395"/>
            <a:ext cx="1131888" cy="266700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5" name="流程图: 联系 13"/>
          <p:cNvSpPr/>
          <p:nvPr/>
        </p:nvSpPr>
        <p:spPr>
          <a:xfrm rot="10800000">
            <a:off x="7256463" y="3477895"/>
            <a:ext cx="393700" cy="393700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6" name="流程图: 联系 14"/>
          <p:cNvSpPr/>
          <p:nvPr/>
        </p:nvSpPr>
        <p:spPr>
          <a:xfrm rot="10800000">
            <a:off x="8027989" y="3477895"/>
            <a:ext cx="393700" cy="393700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7" name="流程图: 延期 17"/>
          <p:cNvSpPr/>
          <p:nvPr/>
        </p:nvSpPr>
        <p:spPr>
          <a:xfrm>
            <a:off x="1797051" y="4984433"/>
            <a:ext cx="2709863" cy="1295400"/>
          </a:xfrm>
          <a:prstGeom prst="flowChartDelay"/>
          <a:solidFill>
            <a:srgbClr val="595959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8" name="流程图: 延期 18"/>
          <p:cNvSpPr/>
          <p:nvPr/>
        </p:nvSpPr>
        <p:spPr>
          <a:xfrm rot="10800000">
            <a:off x="4605339" y="4909821"/>
            <a:ext cx="5980112" cy="1444625"/>
          </a:xfrm>
          <a:prstGeom prst="flowChartDelay"/>
          <a:solidFill>
            <a:srgbClr val="595959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9" name="流程图: 终止 19"/>
          <p:cNvSpPr/>
          <p:nvPr/>
        </p:nvSpPr>
        <p:spPr>
          <a:xfrm>
            <a:off x="3989388" y="5514659"/>
            <a:ext cx="1133475" cy="265112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0" name="流程图: 联系 20"/>
          <p:cNvSpPr/>
          <p:nvPr/>
        </p:nvSpPr>
        <p:spPr>
          <a:xfrm>
            <a:off x="4733926" y="5451159"/>
            <a:ext cx="392113" cy="392112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1" name="流程图: 联系 21"/>
          <p:cNvSpPr/>
          <p:nvPr/>
        </p:nvSpPr>
        <p:spPr>
          <a:xfrm>
            <a:off x="3962401" y="5451159"/>
            <a:ext cx="392113" cy="392112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2" name="文本框 23"/>
          <p:cNvSpPr/>
          <p:nvPr/>
        </p:nvSpPr>
        <p:spPr>
          <a:xfrm>
            <a:off x="2424008" y="1331807"/>
            <a:ext cx="1538393" cy="9982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01</a:t>
            </a:r>
            <a:endParaRPr altLang="zh-CN" b="1" dirty="0" sz="5900" lang="en-US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3" name="文本框 24"/>
          <p:cNvSpPr/>
          <p:nvPr/>
        </p:nvSpPr>
        <p:spPr>
          <a:xfrm>
            <a:off x="8899314" y="3182620"/>
            <a:ext cx="1286933" cy="998217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02</a:t>
            </a:r>
            <a:endParaRPr altLang="zh-CN" b="1" dirty="0" sz="59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4" name="文本框 25"/>
          <p:cNvSpPr/>
          <p:nvPr/>
        </p:nvSpPr>
        <p:spPr>
          <a:xfrm>
            <a:off x="2424008" y="5124027"/>
            <a:ext cx="1538393" cy="998217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03</a:t>
            </a:r>
            <a:endParaRPr altLang="zh-CN" b="1" dirty="0" sz="5900" lang="en-US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5" name="文本框 26"/>
          <p:cNvSpPr/>
          <p:nvPr/>
        </p:nvSpPr>
        <p:spPr>
          <a:xfrm>
            <a:off x="5167603" y="1394384"/>
            <a:ext cx="5440101" cy="985515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oʻ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ruvchi </a:t>
            </a:r>
            <a:endParaRPr altLang="en-US" dirty="0" sz="1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6" name="文本框 27"/>
          <p:cNvSpPr/>
          <p:nvPr/>
        </p:nvSpPr>
        <p:spPr>
          <a:xfrm>
            <a:off x="1737183" y="3266833"/>
            <a:ext cx="5631086" cy="985517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lovchi </a:t>
            </a:r>
            <a:endParaRPr altLang="en-US" dirty="0" sz="4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7" name="文本框 28"/>
          <p:cNvSpPr/>
          <p:nvPr/>
        </p:nvSpPr>
        <p:spPr>
          <a:xfrm>
            <a:off x="5018331" y="5256494"/>
            <a:ext cx="5618442" cy="985515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H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o</a:t>
            </a:r>
            <a:r>
              <a:rPr altLang="en-US" dirty="0" sz="4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l</a:t>
            </a:r>
            <a:endParaRPr altLang="en-US" dirty="0" sz="1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  <p:grpSp>
        <p:nvGrpSpPr>
          <p:cNvPr id="72" name="组合 47"/>
          <p:cNvGrpSpPr/>
          <p:nvPr/>
        </p:nvGrpSpPr>
        <p:grpSpPr>
          <a:xfrm>
            <a:off x="7036593" y="1612064"/>
            <a:ext cx="3503612" cy="1303337"/>
            <a:chOff x="0" y="0"/>
            <a:chExt cx="3504021" cy="1303753"/>
          </a:xfrm>
        </p:grpSpPr>
        <p:grpSp>
          <p:nvGrpSpPr>
            <p:cNvPr id="73" name="组合 40"/>
            <p:cNvGrpSpPr/>
            <p:nvPr/>
          </p:nvGrpSpPr>
          <p:grpSpPr>
            <a:xfrm>
              <a:off x="0" y="0"/>
              <a:ext cx="3504021" cy="1303753"/>
              <a:chOff x="0" y="0"/>
              <a:chExt cx="4254500" cy="1582986"/>
            </a:xfrm>
          </p:grpSpPr>
          <p:sp>
            <p:nvSpPr>
              <p:cNvPr id="1048649" name="圆角矩形 4"/>
              <p:cNvSpPr/>
              <p:nvPr/>
            </p:nvSpPr>
            <p:spPr>
              <a:xfrm>
                <a:off x="0" y="0"/>
                <a:ext cx="4254500" cy="1582986"/>
              </a:xfrm>
              <a:prstGeom prst="roundRect">
                <a:avLst>
                  <a:gd name="adj" fmla="val 15046"/>
                </a:avLst>
              </a:prstGeom>
              <a:noFill/>
              <a:ln w="47625" cap="flat" cmpd="sng">
                <a:solidFill>
                  <a:srgbClr val="96A787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algn="ctr"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altLang="zh-CN" dirty="0" sz="1800" lang="zh-CN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48650" name="TextBox 42"/>
              <p:cNvSpPr/>
              <p:nvPr/>
            </p:nvSpPr>
            <p:spPr>
              <a:xfrm>
                <a:off x="623030" y="220594"/>
                <a:ext cx="1953344" cy="560722"/>
              </a:xfrm>
              <a:prstGeom prst="rect"/>
              <a:noFill/>
              <a:ln w="9525" cap="flat" cmpd="sng">
                <a:solidFill>
                  <a:srgbClr val="83C834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altLang="en-US" b="1" dirty="0" sz="2400" lang="zh-CN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sym typeface="微软雅黑" panose="020B0503020204020204" pitchFamily="34" charset="-122"/>
                  </a:rPr>
                  <a:t>添加标题</a:t>
                </a:r>
                <a:endParaRPr altLang="en-US" dirty="0" sz="1800" lang="zh-CN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48651" name="矩形 45"/>
              <p:cNvSpPr/>
              <p:nvPr/>
            </p:nvSpPr>
            <p:spPr>
              <a:xfrm>
                <a:off x="648526" y="826642"/>
                <a:ext cx="3150435" cy="317742"/>
              </a:xfrm>
              <a:prstGeom prst="rect"/>
              <a:noFill/>
              <a:ln w="9525" cap="flat" cmpd="sng">
                <a:solidFill>
                  <a:srgbClr val="83C834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altLang="zh-CN" dirty="0" sz="1100" lang="zh-CN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048652" name="圆角矩形 3"/>
            <p:cNvSpPr/>
            <p:nvPr/>
          </p:nvSpPr>
          <p:spPr>
            <a:xfrm>
              <a:off x="34929" y="101632"/>
              <a:ext cx="3289683" cy="1100488"/>
            </a:xfrm>
            <a:prstGeom prst="roundRect">
              <a:avLst>
                <a:gd name="adj" fmla="val 16667"/>
              </a:avLst>
            </a:prstGeom>
            <a:solidFill>
              <a:srgbClr val="96A787"/>
            </a:solidFill>
            <a:ln w="12700" cap="flat" cmpd="sng">
              <a:solidFill>
                <a:srgbClr val="83C834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algn="l" eaLnBrk="0" fontAlgn="base" hangingPunct="0" indent="-228600" marL="228600" rtl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algn="l" eaLnBrk="0" fontAlgn="base" hangingPunct="0" indent="-228600" marL="6858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algn="l" eaLnBrk="0" fontAlgn="base" hangingPunct="0" indent="-228600" marL="11430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algn="l" eaLnBrk="0" fontAlgn="base" hangingPunct="0" indent="-228600" marL="16002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algn="l" eaLnBrk="0" fontAlgn="base" hangingPunct="0" indent="-228600" marL="20574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zh-CN" dirty="0" sz="1800" lang="zh-CN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048653" name="TextBox 4"/>
          <p:cNvSpPr/>
          <p:nvPr/>
        </p:nvSpPr>
        <p:spPr>
          <a:xfrm>
            <a:off x="1354490" y="1820306"/>
            <a:ext cx="4093460" cy="2090415"/>
          </a:xfrm>
          <a:prstGeom prst="rect"/>
          <a:noFill/>
          <a:ln w="9525">
            <a:solidFill>
              <a:srgbClr val="92D04F"/>
            </a:solidFill>
            <a:prstDash val="solid"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just">
              <a:lnSpc>
                <a:spcPct val="130000"/>
              </a:lnSpc>
            </a:pP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boshqaruv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yoʻli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orqali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maʼnosin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toʻl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altLang="en-US" dirty="0" sz="1600" 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54" name="圆角矩形 9"/>
          <p:cNvSpPr/>
          <p:nvPr/>
        </p:nvSpPr>
        <p:spPr>
          <a:xfrm>
            <a:off x="7142955" y="4294860"/>
            <a:ext cx="3290888" cy="11017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5" name="椭圆 10"/>
          <p:cNvSpPr/>
          <p:nvPr/>
        </p:nvSpPr>
        <p:spPr>
          <a:xfrm>
            <a:off x="6177754" y="1689849"/>
            <a:ext cx="1162051" cy="1162051"/>
          </a:xfrm>
          <a:prstGeom prst="ellipse"/>
          <a:solidFill>
            <a:schemeClr val="bg1"/>
          </a:solidFill>
          <a:ln w="12700" cap="flat" cmpd="sng">
            <a:solidFill>
              <a:srgbClr val="96A787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6" name="椭圆 11"/>
          <p:cNvSpPr/>
          <p:nvPr/>
        </p:nvSpPr>
        <p:spPr>
          <a:xfrm>
            <a:off x="6269830" y="1772399"/>
            <a:ext cx="992188" cy="996951"/>
          </a:xfrm>
          <a:prstGeom prst="ellipse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7" name="圆角矩形 13"/>
          <p:cNvSpPr/>
          <p:nvPr/>
        </p:nvSpPr>
        <p:spPr>
          <a:xfrm>
            <a:off x="7055644" y="4196437"/>
            <a:ext cx="3503612" cy="1303337"/>
          </a:xfrm>
          <a:prstGeom prst="roundRect">
            <a:avLst>
              <a:gd name="adj" fmla="val 15046"/>
            </a:avLst>
          </a:prstGeom>
          <a:noFill/>
          <a:ln w="476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8" name="椭圆 14"/>
          <p:cNvSpPr/>
          <p:nvPr/>
        </p:nvSpPr>
        <p:spPr>
          <a:xfrm>
            <a:off x="6306343" y="4267872"/>
            <a:ext cx="1160463" cy="1160463"/>
          </a:xfrm>
          <a:prstGeom prst="ellipse"/>
          <a:solidFill>
            <a:schemeClr val="bg1"/>
          </a:solidFill>
          <a:ln w="12700" cap="flat" cmpd="sng">
            <a:solidFill>
              <a:srgbClr val="DB6344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9" name="TextBox 42"/>
          <p:cNvSpPr/>
          <p:nvPr/>
        </p:nvSpPr>
        <p:spPr>
          <a:xfrm>
            <a:off x="7788962" y="4378998"/>
            <a:ext cx="2542540" cy="7315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02 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Enter </a:t>
            </a: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itle
</a:t>
            </a:r>
            <a:endParaRPr altLang="en-US" b="1" dirty="0" sz="2100" lang="zh-CN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60" name="矩形 14"/>
          <p:cNvSpPr/>
          <p:nvPr/>
        </p:nvSpPr>
        <p:spPr>
          <a:xfrm>
            <a:off x="7590630" y="4877472"/>
            <a:ext cx="2593975" cy="291253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100" lang="zh-CN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661" name="椭圆 29"/>
          <p:cNvSpPr/>
          <p:nvPr/>
        </p:nvSpPr>
        <p:spPr>
          <a:xfrm>
            <a:off x="6387305" y="4345660"/>
            <a:ext cx="998539" cy="1003300"/>
          </a:xfrm>
          <a:prstGeom prst="ellipse"/>
          <a:solidFill>
            <a:srgbClr val="C00000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62" name="矩形 36"/>
          <p:cNvSpPr/>
          <p:nvPr/>
        </p:nvSpPr>
        <p:spPr>
          <a:xfrm>
            <a:off x="7530806" y="4617443"/>
            <a:ext cx="2800696" cy="833115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B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m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m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n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b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kitobni 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s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e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v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n</a:t>
            </a:r>
            <a:r>
              <a:rPr altLang="en-US" dirty="0" sz="2400" lang="en-US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g</a:t>
            </a:r>
            <a:endParaRPr altLang="en-US" dirty="0" sz="2400" lang="zh-CN">
              <a:solidFill>
                <a:srgbClr val="F9ECDC"/>
              </a:solidFill>
              <a:latin typeface="Franklin Gothic Book" panose="020B0503020102020204" pitchFamily="34" charset="0"/>
              <a:ea typeface="Calibri" panose="020F050202020403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048663" name="直接连接符 41"/>
          <p:cNvSpPr/>
          <p:nvPr/>
        </p:nvSpPr>
        <p:spPr>
          <a:xfrm flipH="1">
            <a:off x="1572850" y="3796808"/>
            <a:ext cx="3875100" cy="0"/>
          </a:xfrm>
          <a:prstGeom prst="line"/>
          <a:ln w="12700" cap="flat" cmpd="sng">
            <a:solidFill>
              <a:srgbClr val="3F3F3F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1048664" name="TextBox 42"/>
          <p:cNvSpPr/>
          <p:nvPr/>
        </p:nvSpPr>
        <p:spPr>
          <a:xfrm>
            <a:off x="7722286" y="1753138"/>
            <a:ext cx="2638213" cy="7315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01 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Enter </a:t>
            </a: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itle
</a:t>
            </a:r>
            <a:endParaRPr altLang="en-US" b="1" dirty="0" sz="2100" lang="zh-CN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65" name="矩形 36"/>
          <p:cNvSpPr/>
          <p:nvPr/>
        </p:nvSpPr>
        <p:spPr>
          <a:xfrm>
            <a:off x="7173705" y="2093274"/>
            <a:ext cx="3708678" cy="655316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U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o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m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va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f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o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z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o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d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m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r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b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n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s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u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h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b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t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s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h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s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h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d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an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z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v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q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l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n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a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r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e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d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i</a:t>
            </a:r>
            <a:r>
              <a:rPr altLang="en-US" b="1" dirty="0" sz="1800" lang="en-US">
                <a:solidFill>
                  <a:srgbClr val="0000FF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 </a:t>
            </a:r>
            <a:endParaRPr altLang="en-US" b="1" dirty="0" sz="1800" lang="zh-CN">
              <a:solidFill>
                <a:srgbClr val="0000FF"/>
              </a:solidFill>
              <a:latin typeface="Franklin Gothic Book" panose="020B0503020102020204" pitchFamily="34" charset="0"/>
              <a:ea typeface="Calibri" panose="020F050202020403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1048666" name="young-teacher-smoking-on-class-desktop_43138"/>
          <p:cNvSpPr>
            <a:spLocks noChangeAspect="1"/>
          </p:cNvSpPr>
          <p:nvPr/>
        </p:nvSpPr>
        <p:spPr bwMode="auto">
          <a:xfrm>
            <a:off x="6474755" y="1935808"/>
            <a:ext cx="609685" cy="600183"/>
          </a:xfrm>
          <a:custGeom>
            <a:avLst/>
            <a:gdLst>
              <a:gd name="connsiteX0" fmla="*/ 385031 w 558119"/>
              <a:gd name="connsiteY0" fmla="*/ 374090 h 549421"/>
              <a:gd name="connsiteX1" fmla="*/ 385031 w 558119"/>
              <a:gd name="connsiteY1" fmla="*/ 375379 h 549421"/>
              <a:gd name="connsiteX2" fmla="*/ 386322 w 558119"/>
              <a:gd name="connsiteY2" fmla="*/ 375379 h 549421"/>
              <a:gd name="connsiteX3" fmla="*/ 386322 w 558119"/>
              <a:gd name="connsiteY3" fmla="*/ 374090 h 549421"/>
              <a:gd name="connsiteX4" fmla="*/ 385031 w 558119"/>
              <a:gd name="connsiteY4" fmla="*/ 374090 h 549421"/>
              <a:gd name="connsiteX5" fmla="*/ 364363 w 558119"/>
              <a:gd name="connsiteY5" fmla="*/ 354752 h 549421"/>
              <a:gd name="connsiteX6" fmla="*/ 372114 w 558119"/>
              <a:gd name="connsiteY6" fmla="*/ 354752 h 549421"/>
              <a:gd name="connsiteX7" fmla="*/ 372114 w 558119"/>
              <a:gd name="connsiteY7" fmla="*/ 375379 h 549421"/>
              <a:gd name="connsiteX8" fmla="*/ 375989 w 558119"/>
              <a:gd name="connsiteY8" fmla="*/ 375379 h 549421"/>
              <a:gd name="connsiteX9" fmla="*/ 375989 w 558119"/>
              <a:gd name="connsiteY9" fmla="*/ 372801 h 549421"/>
              <a:gd name="connsiteX10" fmla="*/ 381155 w 558119"/>
              <a:gd name="connsiteY10" fmla="*/ 367644 h 549421"/>
              <a:gd name="connsiteX11" fmla="*/ 382447 w 558119"/>
              <a:gd name="connsiteY11" fmla="*/ 368933 h 549421"/>
              <a:gd name="connsiteX12" fmla="*/ 387614 w 558119"/>
              <a:gd name="connsiteY12" fmla="*/ 365066 h 549421"/>
              <a:gd name="connsiteX13" fmla="*/ 391489 w 558119"/>
              <a:gd name="connsiteY13" fmla="*/ 368933 h 549421"/>
              <a:gd name="connsiteX14" fmla="*/ 395364 w 558119"/>
              <a:gd name="connsiteY14" fmla="*/ 372801 h 549421"/>
              <a:gd name="connsiteX15" fmla="*/ 395364 w 558119"/>
              <a:gd name="connsiteY15" fmla="*/ 375379 h 549421"/>
              <a:gd name="connsiteX16" fmla="*/ 404406 w 558119"/>
              <a:gd name="connsiteY16" fmla="*/ 375379 h 549421"/>
              <a:gd name="connsiteX17" fmla="*/ 403115 w 558119"/>
              <a:gd name="connsiteY17" fmla="*/ 372801 h 549421"/>
              <a:gd name="connsiteX18" fmla="*/ 408281 w 558119"/>
              <a:gd name="connsiteY18" fmla="*/ 367644 h 549421"/>
              <a:gd name="connsiteX19" fmla="*/ 413448 w 558119"/>
              <a:gd name="connsiteY19" fmla="*/ 372801 h 549421"/>
              <a:gd name="connsiteX20" fmla="*/ 412156 w 558119"/>
              <a:gd name="connsiteY20" fmla="*/ 375379 h 549421"/>
              <a:gd name="connsiteX21" fmla="*/ 414740 w 558119"/>
              <a:gd name="connsiteY21" fmla="*/ 375379 h 549421"/>
              <a:gd name="connsiteX22" fmla="*/ 413448 w 558119"/>
              <a:gd name="connsiteY22" fmla="*/ 372801 h 549421"/>
              <a:gd name="connsiteX23" fmla="*/ 418615 w 558119"/>
              <a:gd name="connsiteY23" fmla="*/ 367644 h 549421"/>
              <a:gd name="connsiteX24" fmla="*/ 423782 w 558119"/>
              <a:gd name="connsiteY24" fmla="*/ 372801 h 549421"/>
              <a:gd name="connsiteX25" fmla="*/ 423782 w 558119"/>
              <a:gd name="connsiteY25" fmla="*/ 375379 h 549421"/>
              <a:gd name="connsiteX26" fmla="*/ 434115 w 558119"/>
              <a:gd name="connsiteY26" fmla="*/ 375379 h 549421"/>
              <a:gd name="connsiteX27" fmla="*/ 434115 w 558119"/>
              <a:gd name="connsiteY27" fmla="*/ 354752 h 549421"/>
              <a:gd name="connsiteX28" fmla="*/ 441866 w 558119"/>
              <a:gd name="connsiteY28" fmla="*/ 354752 h 549421"/>
              <a:gd name="connsiteX29" fmla="*/ 441866 w 558119"/>
              <a:gd name="connsiteY29" fmla="*/ 381825 h 549421"/>
              <a:gd name="connsiteX30" fmla="*/ 558119 w 558119"/>
              <a:gd name="connsiteY30" fmla="*/ 381825 h 549421"/>
              <a:gd name="connsiteX31" fmla="*/ 558119 w 558119"/>
              <a:gd name="connsiteY31" fmla="*/ 408898 h 549421"/>
              <a:gd name="connsiteX32" fmla="*/ 540035 w 558119"/>
              <a:gd name="connsiteY32" fmla="*/ 408898 h 549421"/>
              <a:gd name="connsiteX33" fmla="*/ 540035 w 558119"/>
              <a:gd name="connsiteY33" fmla="*/ 549421 h 549421"/>
              <a:gd name="connsiteX34" fmla="*/ 520660 w 558119"/>
              <a:gd name="connsiteY34" fmla="*/ 549421 h 549421"/>
              <a:gd name="connsiteX35" fmla="*/ 520660 w 558119"/>
              <a:gd name="connsiteY35" fmla="*/ 408898 h 549421"/>
              <a:gd name="connsiteX36" fmla="*/ 359196 w 558119"/>
              <a:gd name="connsiteY36" fmla="*/ 408898 h 549421"/>
              <a:gd name="connsiteX37" fmla="*/ 359196 w 558119"/>
              <a:gd name="connsiteY37" fmla="*/ 549421 h 549421"/>
              <a:gd name="connsiteX38" fmla="*/ 339821 w 558119"/>
              <a:gd name="connsiteY38" fmla="*/ 549421 h 549421"/>
              <a:gd name="connsiteX39" fmla="*/ 339821 w 558119"/>
              <a:gd name="connsiteY39" fmla="*/ 408898 h 549421"/>
              <a:gd name="connsiteX40" fmla="*/ 329487 w 558119"/>
              <a:gd name="connsiteY40" fmla="*/ 408898 h 549421"/>
              <a:gd name="connsiteX41" fmla="*/ 329487 w 558119"/>
              <a:gd name="connsiteY41" fmla="*/ 381825 h 549421"/>
              <a:gd name="connsiteX42" fmla="*/ 364363 w 558119"/>
              <a:gd name="connsiteY42" fmla="*/ 381825 h 549421"/>
              <a:gd name="connsiteX43" fmla="*/ 413361 w 558119"/>
              <a:gd name="connsiteY43" fmla="*/ 319961 h 549421"/>
              <a:gd name="connsiteX44" fmla="*/ 417244 w 558119"/>
              <a:gd name="connsiteY44" fmla="*/ 326411 h 549421"/>
              <a:gd name="connsiteX45" fmla="*/ 418538 w 558119"/>
              <a:gd name="connsiteY45" fmla="*/ 330280 h 549421"/>
              <a:gd name="connsiteX46" fmla="*/ 418538 w 558119"/>
              <a:gd name="connsiteY46" fmla="*/ 335440 h 549421"/>
              <a:gd name="connsiteX47" fmla="*/ 415949 w 558119"/>
              <a:gd name="connsiteY47" fmla="*/ 339310 h 549421"/>
              <a:gd name="connsiteX48" fmla="*/ 414655 w 558119"/>
              <a:gd name="connsiteY48" fmla="*/ 341890 h 549421"/>
              <a:gd name="connsiteX49" fmla="*/ 414655 w 558119"/>
              <a:gd name="connsiteY49" fmla="*/ 343179 h 549421"/>
              <a:gd name="connsiteX50" fmla="*/ 413361 w 558119"/>
              <a:gd name="connsiteY50" fmla="*/ 347049 h 549421"/>
              <a:gd name="connsiteX51" fmla="*/ 412066 w 558119"/>
              <a:gd name="connsiteY51" fmla="*/ 349629 h 549421"/>
              <a:gd name="connsiteX52" fmla="*/ 413361 w 558119"/>
              <a:gd name="connsiteY52" fmla="*/ 357369 h 549421"/>
              <a:gd name="connsiteX53" fmla="*/ 413361 w 558119"/>
              <a:gd name="connsiteY53" fmla="*/ 365108 h 549421"/>
              <a:gd name="connsiteX54" fmla="*/ 410772 w 558119"/>
              <a:gd name="connsiteY54" fmla="*/ 358658 h 549421"/>
              <a:gd name="connsiteX55" fmla="*/ 408183 w 558119"/>
              <a:gd name="connsiteY55" fmla="*/ 350919 h 549421"/>
              <a:gd name="connsiteX56" fmla="*/ 409478 w 558119"/>
              <a:gd name="connsiteY56" fmla="*/ 345759 h 549421"/>
              <a:gd name="connsiteX57" fmla="*/ 410772 w 558119"/>
              <a:gd name="connsiteY57" fmla="*/ 340600 h 549421"/>
              <a:gd name="connsiteX58" fmla="*/ 413361 w 558119"/>
              <a:gd name="connsiteY58" fmla="*/ 336730 h 549421"/>
              <a:gd name="connsiteX59" fmla="*/ 414655 w 558119"/>
              <a:gd name="connsiteY59" fmla="*/ 334150 h 549421"/>
              <a:gd name="connsiteX60" fmla="*/ 415949 w 558119"/>
              <a:gd name="connsiteY60" fmla="*/ 327700 h 549421"/>
              <a:gd name="connsiteX61" fmla="*/ 413361 w 558119"/>
              <a:gd name="connsiteY61" fmla="*/ 319961 h 549421"/>
              <a:gd name="connsiteX62" fmla="*/ 404249 w 558119"/>
              <a:gd name="connsiteY62" fmla="*/ 290139 h 549421"/>
              <a:gd name="connsiteX63" fmla="*/ 408132 w 558119"/>
              <a:gd name="connsiteY63" fmla="*/ 296595 h 549421"/>
              <a:gd name="connsiteX64" fmla="*/ 409426 w 558119"/>
              <a:gd name="connsiteY64" fmla="*/ 300469 h 549421"/>
              <a:gd name="connsiteX65" fmla="*/ 409426 w 558119"/>
              <a:gd name="connsiteY65" fmla="*/ 304343 h 549421"/>
              <a:gd name="connsiteX66" fmla="*/ 406837 w 558119"/>
              <a:gd name="connsiteY66" fmla="*/ 309508 h 549421"/>
              <a:gd name="connsiteX67" fmla="*/ 405543 w 558119"/>
              <a:gd name="connsiteY67" fmla="*/ 310800 h 549421"/>
              <a:gd name="connsiteX68" fmla="*/ 405543 w 558119"/>
              <a:gd name="connsiteY68" fmla="*/ 312091 h 549421"/>
              <a:gd name="connsiteX69" fmla="*/ 402954 w 558119"/>
              <a:gd name="connsiteY69" fmla="*/ 315965 h 549421"/>
              <a:gd name="connsiteX70" fmla="*/ 402954 w 558119"/>
              <a:gd name="connsiteY70" fmla="*/ 319839 h 549421"/>
              <a:gd name="connsiteX71" fmla="*/ 402954 w 558119"/>
              <a:gd name="connsiteY71" fmla="*/ 327587 h 549421"/>
              <a:gd name="connsiteX72" fmla="*/ 404249 w 558119"/>
              <a:gd name="connsiteY72" fmla="*/ 334043 h 549421"/>
              <a:gd name="connsiteX73" fmla="*/ 401660 w 558119"/>
              <a:gd name="connsiteY73" fmla="*/ 327587 h 549421"/>
              <a:gd name="connsiteX74" fmla="*/ 399071 w 558119"/>
              <a:gd name="connsiteY74" fmla="*/ 319839 h 549421"/>
              <a:gd name="connsiteX75" fmla="*/ 399071 w 558119"/>
              <a:gd name="connsiteY75" fmla="*/ 314674 h 549421"/>
              <a:gd name="connsiteX76" fmla="*/ 401660 w 558119"/>
              <a:gd name="connsiteY76" fmla="*/ 310800 h 549421"/>
              <a:gd name="connsiteX77" fmla="*/ 404249 w 558119"/>
              <a:gd name="connsiteY77" fmla="*/ 306926 h 549421"/>
              <a:gd name="connsiteX78" fmla="*/ 405543 w 558119"/>
              <a:gd name="connsiteY78" fmla="*/ 303052 h 549421"/>
              <a:gd name="connsiteX79" fmla="*/ 406837 w 558119"/>
              <a:gd name="connsiteY79" fmla="*/ 296595 h 549421"/>
              <a:gd name="connsiteX80" fmla="*/ 404249 w 558119"/>
              <a:gd name="connsiteY80" fmla="*/ 290139 h 549421"/>
              <a:gd name="connsiteX81" fmla="*/ 359102 w 558119"/>
              <a:gd name="connsiteY81" fmla="*/ 281234 h 549421"/>
              <a:gd name="connsiteX82" fmla="*/ 362985 w 558119"/>
              <a:gd name="connsiteY82" fmla="*/ 287681 h 549421"/>
              <a:gd name="connsiteX83" fmla="*/ 364279 w 558119"/>
              <a:gd name="connsiteY83" fmla="*/ 291549 h 549421"/>
              <a:gd name="connsiteX84" fmla="*/ 364279 w 558119"/>
              <a:gd name="connsiteY84" fmla="*/ 296706 h 549421"/>
              <a:gd name="connsiteX85" fmla="*/ 361691 w 558119"/>
              <a:gd name="connsiteY85" fmla="*/ 300574 h 549421"/>
              <a:gd name="connsiteX86" fmla="*/ 360396 w 558119"/>
              <a:gd name="connsiteY86" fmla="*/ 303152 h 549421"/>
              <a:gd name="connsiteX87" fmla="*/ 360396 w 558119"/>
              <a:gd name="connsiteY87" fmla="*/ 304442 h 549421"/>
              <a:gd name="connsiteX88" fmla="*/ 359102 w 558119"/>
              <a:gd name="connsiteY88" fmla="*/ 308310 h 549421"/>
              <a:gd name="connsiteX89" fmla="*/ 357808 w 558119"/>
              <a:gd name="connsiteY89" fmla="*/ 312178 h 549421"/>
              <a:gd name="connsiteX90" fmla="*/ 357808 w 558119"/>
              <a:gd name="connsiteY90" fmla="*/ 314756 h 549421"/>
              <a:gd name="connsiteX91" fmla="*/ 387577 w 558119"/>
              <a:gd name="connsiteY91" fmla="*/ 331518 h 549421"/>
              <a:gd name="connsiteX92" fmla="*/ 388872 w 558119"/>
              <a:gd name="connsiteY92" fmla="*/ 330228 h 549421"/>
              <a:gd name="connsiteX93" fmla="*/ 388872 w 558119"/>
              <a:gd name="connsiteY93" fmla="*/ 323782 h 549421"/>
              <a:gd name="connsiteX94" fmla="*/ 387577 w 558119"/>
              <a:gd name="connsiteY94" fmla="*/ 316046 h 549421"/>
              <a:gd name="connsiteX95" fmla="*/ 391460 w 558119"/>
              <a:gd name="connsiteY95" fmla="*/ 322492 h 549421"/>
              <a:gd name="connsiteX96" fmla="*/ 392755 w 558119"/>
              <a:gd name="connsiteY96" fmla="*/ 326360 h 549421"/>
              <a:gd name="connsiteX97" fmla="*/ 391460 w 558119"/>
              <a:gd name="connsiteY97" fmla="*/ 331518 h 549421"/>
              <a:gd name="connsiteX98" fmla="*/ 391460 w 558119"/>
              <a:gd name="connsiteY98" fmla="*/ 332807 h 549421"/>
              <a:gd name="connsiteX99" fmla="*/ 405698 w 558119"/>
              <a:gd name="connsiteY99" fmla="*/ 340543 h 549421"/>
              <a:gd name="connsiteX100" fmla="*/ 401815 w 558119"/>
              <a:gd name="connsiteY100" fmla="*/ 348279 h 549421"/>
              <a:gd name="connsiteX101" fmla="*/ 387577 w 558119"/>
              <a:gd name="connsiteY101" fmla="*/ 340543 h 549421"/>
              <a:gd name="connsiteX102" fmla="*/ 386283 w 558119"/>
              <a:gd name="connsiteY102" fmla="*/ 341832 h 549421"/>
              <a:gd name="connsiteX103" fmla="*/ 386283 w 558119"/>
              <a:gd name="connsiteY103" fmla="*/ 345700 h 549421"/>
              <a:gd name="connsiteX104" fmla="*/ 386283 w 558119"/>
              <a:gd name="connsiteY104" fmla="*/ 353436 h 549421"/>
              <a:gd name="connsiteX105" fmla="*/ 387577 w 558119"/>
              <a:gd name="connsiteY105" fmla="*/ 361172 h 549421"/>
              <a:gd name="connsiteX106" fmla="*/ 383694 w 558119"/>
              <a:gd name="connsiteY106" fmla="*/ 354725 h 549421"/>
              <a:gd name="connsiteX107" fmla="*/ 382400 w 558119"/>
              <a:gd name="connsiteY107" fmla="*/ 346989 h 549421"/>
              <a:gd name="connsiteX108" fmla="*/ 382400 w 558119"/>
              <a:gd name="connsiteY108" fmla="*/ 341832 h 549421"/>
              <a:gd name="connsiteX109" fmla="*/ 383694 w 558119"/>
              <a:gd name="connsiteY109" fmla="*/ 337964 h 549421"/>
              <a:gd name="connsiteX110" fmla="*/ 359102 w 558119"/>
              <a:gd name="connsiteY110" fmla="*/ 325071 h 549421"/>
              <a:gd name="connsiteX111" fmla="*/ 348747 w 558119"/>
              <a:gd name="connsiteY111" fmla="*/ 319914 h 549421"/>
              <a:gd name="connsiteX112" fmla="*/ 352630 w 558119"/>
              <a:gd name="connsiteY112" fmla="*/ 312178 h 549421"/>
              <a:gd name="connsiteX113" fmla="*/ 355219 w 558119"/>
              <a:gd name="connsiteY113" fmla="*/ 313467 h 549421"/>
              <a:gd name="connsiteX114" fmla="*/ 353925 w 558119"/>
              <a:gd name="connsiteY114" fmla="*/ 312178 h 549421"/>
              <a:gd name="connsiteX115" fmla="*/ 355219 w 558119"/>
              <a:gd name="connsiteY115" fmla="*/ 307020 h 549421"/>
              <a:gd name="connsiteX116" fmla="*/ 356513 w 558119"/>
              <a:gd name="connsiteY116" fmla="*/ 301863 h 549421"/>
              <a:gd name="connsiteX117" fmla="*/ 359102 w 558119"/>
              <a:gd name="connsiteY117" fmla="*/ 299285 h 549421"/>
              <a:gd name="connsiteX118" fmla="*/ 360396 w 558119"/>
              <a:gd name="connsiteY118" fmla="*/ 295417 h 549421"/>
              <a:gd name="connsiteX119" fmla="*/ 361691 w 558119"/>
              <a:gd name="connsiteY119" fmla="*/ 288970 h 549421"/>
              <a:gd name="connsiteX120" fmla="*/ 359102 w 558119"/>
              <a:gd name="connsiteY120" fmla="*/ 281234 h 549421"/>
              <a:gd name="connsiteX121" fmla="*/ 348723 w 558119"/>
              <a:gd name="connsiteY121" fmla="*/ 281234 h 549421"/>
              <a:gd name="connsiteX122" fmla="*/ 353878 w 558119"/>
              <a:gd name="connsiteY122" fmla="*/ 287684 h 549421"/>
              <a:gd name="connsiteX123" fmla="*/ 353878 w 558119"/>
              <a:gd name="connsiteY123" fmla="*/ 291553 h 549421"/>
              <a:gd name="connsiteX124" fmla="*/ 353878 w 558119"/>
              <a:gd name="connsiteY124" fmla="*/ 296713 h 549421"/>
              <a:gd name="connsiteX125" fmla="*/ 352589 w 558119"/>
              <a:gd name="connsiteY125" fmla="*/ 300583 h 549421"/>
              <a:gd name="connsiteX126" fmla="*/ 351301 w 558119"/>
              <a:gd name="connsiteY126" fmla="*/ 303163 h 549421"/>
              <a:gd name="connsiteX127" fmla="*/ 350012 w 558119"/>
              <a:gd name="connsiteY127" fmla="*/ 304452 h 549421"/>
              <a:gd name="connsiteX128" fmla="*/ 348723 w 558119"/>
              <a:gd name="connsiteY128" fmla="*/ 308322 h 549421"/>
              <a:gd name="connsiteX129" fmla="*/ 347435 w 558119"/>
              <a:gd name="connsiteY129" fmla="*/ 312192 h 549421"/>
              <a:gd name="connsiteX130" fmla="*/ 348723 w 558119"/>
              <a:gd name="connsiteY130" fmla="*/ 318642 h 549421"/>
              <a:gd name="connsiteX131" fmla="*/ 348723 w 558119"/>
              <a:gd name="connsiteY131" fmla="*/ 326381 h 549421"/>
              <a:gd name="connsiteX132" fmla="*/ 346146 w 558119"/>
              <a:gd name="connsiteY132" fmla="*/ 319931 h 549421"/>
              <a:gd name="connsiteX133" fmla="*/ 343569 w 558119"/>
              <a:gd name="connsiteY133" fmla="*/ 312192 h 549421"/>
              <a:gd name="connsiteX134" fmla="*/ 344858 w 558119"/>
              <a:gd name="connsiteY134" fmla="*/ 307032 h 549421"/>
              <a:gd name="connsiteX135" fmla="*/ 346146 w 558119"/>
              <a:gd name="connsiteY135" fmla="*/ 301873 h 549421"/>
              <a:gd name="connsiteX136" fmla="*/ 348723 w 558119"/>
              <a:gd name="connsiteY136" fmla="*/ 298003 h 549421"/>
              <a:gd name="connsiteX137" fmla="*/ 350012 w 558119"/>
              <a:gd name="connsiteY137" fmla="*/ 295423 h 549421"/>
              <a:gd name="connsiteX138" fmla="*/ 351301 w 558119"/>
              <a:gd name="connsiteY138" fmla="*/ 288973 h 549421"/>
              <a:gd name="connsiteX139" fmla="*/ 348723 w 558119"/>
              <a:gd name="connsiteY139" fmla="*/ 281234 h 549421"/>
              <a:gd name="connsiteX140" fmla="*/ 356617 w 558119"/>
              <a:gd name="connsiteY140" fmla="*/ 243750 h 549421"/>
              <a:gd name="connsiteX141" fmla="*/ 360500 w 558119"/>
              <a:gd name="connsiteY141" fmla="*/ 250200 h 549421"/>
              <a:gd name="connsiteX142" fmla="*/ 361794 w 558119"/>
              <a:gd name="connsiteY142" fmla="*/ 254069 h 549421"/>
              <a:gd name="connsiteX143" fmla="*/ 360500 w 558119"/>
              <a:gd name="connsiteY143" fmla="*/ 259229 h 549421"/>
              <a:gd name="connsiteX144" fmla="*/ 359205 w 558119"/>
              <a:gd name="connsiteY144" fmla="*/ 263099 h 549421"/>
              <a:gd name="connsiteX145" fmla="*/ 357911 w 558119"/>
              <a:gd name="connsiteY145" fmla="*/ 265679 h 549421"/>
              <a:gd name="connsiteX146" fmla="*/ 356617 w 558119"/>
              <a:gd name="connsiteY146" fmla="*/ 266968 h 549421"/>
              <a:gd name="connsiteX147" fmla="*/ 355322 w 558119"/>
              <a:gd name="connsiteY147" fmla="*/ 270838 h 549421"/>
              <a:gd name="connsiteX148" fmla="*/ 355322 w 558119"/>
              <a:gd name="connsiteY148" fmla="*/ 274708 h 549421"/>
              <a:gd name="connsiteX149" fmla="*/ 355322 w 558119"/>
              <a:gd name="connsiteY149" fmla="*/ 281158 h 549421"/>
              <a:gd name="connsiteX150" fmla="*/ 356617 w 558119"/>
              <a:gd name="connsiteY150" fmla="*/ 288897 h 549421"/>
              <a:gd name="connsiteX151" fmla="*/ 352734 w 558119"/>
              <a:gd name="connsiteY151" fmla="*/ 282447 h 549421"/>
              <a:gd name="connsiteX152" fmla="*/ 351439 w 558119"/>
              <a:gd name="connsiteY152" fmla="*/ 274708 h 549421"/>
              <a:gd name="connsiteX153" fmla="*/ 351439 w 558119"/>
              <a:gd name="connsiteY153" fmla="*/ 269548 h 549421"/>
              <a:gd name="connsiteX154" fmla="*/ 352734 w 558119"/>
              <a:gd name="connsiteY154" fmla="*/ 264389 h 549421"/>
              <a:gd name="connsiteX155" fmla="*/ 355322 w 558119"/>
              <a:gd name="connsiteY155" fmla="*/ 261809 h 549421"/>
              <a:gd name="connsiteX156" fmla="*/ 357911 w 558119"/>
              <a:gd name="connsiteY156" fmla="*/ 257939 h 549421"/>
              <a:gd name="connsiteX157" fmla="*/ 357911 w 558119"/>
              <a:gd name="connsiteY157" fmla="*/ 251489 h 549421"/>
              <a:gd name="connsiteX158" fmla="*/ 356617 w 558119"/>
              <a:gd name="connsiteY158" fmla="*/ 243750 h 549421"/>
              <a:gd name="connsiteX159" fmla="*/ 74946 w 558119"/>
              <a:gd name="connsiteY159" fmla="*/ 239885 h 549421"/>
              <a:gd name="connsiteX160" fmla="*/ 34888 w 558119"/>
              <a:gd name="connsiteY160" fmla="*/ 266969 h 549421"/>
              <a:gd name="connsiteX161" fmla="*/ 74946 w 558119"/>
              <a:gd name="connsiteY161" fmla="*/ 292764 h 549421"/>
              <a:gd name="connsiteX162" fmla="*/ 111126 w 558119"/>
              <a:gd name="connsiteY162" fmla="*/ 187006 h 549421"/>
              <a:gd name="connsiteX163" fmla="*/ 138262 w 558119"/>
              <a:gd name="connsiteY163" fmla="*/ 219249 h 549421"/>
              <a:gd name="connsiteX164" fmla="*/ 165397 w 558119"/>
              <a:gd name="connsiteY164" fmla="*/ 187006 h 549421"/>
              <a:gd name="connsiteX165" fmla="*/ 213207 w 558119"/>
              <a:gd name="connsiteY165" fmla="*/ 187006 h 549421"/>
              <a:gd name="connsiteX166" fmla="*/ 307535 w 558119"/>
              <a:gd name="connsiteY166" fmla="*/ 301792 h 549421"/>
              <a:gd name="connsiteX167" fmla="*/ 299782 w 558119"/>
              <a:gd name="connsiteY167" fmla="*/ 341774 h 549421"/>
              <a:gd name="connsiteX168" fmla="*/ 210623 w 558119"/>
              <a:gd name="connsiteY168" fmla="*/ 237306 h 549421"/>
              <a:gd name="connsiteX169" fmla="*/ 206746 w 558119"/>
              <a:gd name="connsiteY169" fmla="*/ 357251 h 549421"/>
              <a:gd name="connsiteX170" fmla="*/ 201578 w 558119"/>
              <a:gd name="connsiteY170" fmla="*/ 357251 h 549421"/>
              <a:gd name="connsiteX171" fmla="*/ 201578 w 558119"/>
              <a:gd name="connsiteY171" fmla="*/ 372728 h 549421"/>
              <a:gd name="connsiteX172" fmla="*/ 201578 w 558119"/>
              <a:gd name="connsiteY172" fmla="*/ 385625 h 549421"/>
              <a:gd name="connsiteX173" fmla="*/ 201578 w 558119"/>
              <a:gd name="connsiteY173" fmla="*/ 515888 h 549421"/>
              <a:gd name="connsiteX174" fmla="*/ 206746 w 558119"/>
              <a:gd name="connsiteY174" fmla="*/ 515888 h 549421"/>
              <a:gd name="connsiteX175" fmla="*/ 236466 w 558119"/>
              <a:gd name="connsiteY175" fmla="*/ 522337 h 549421"/>
              <a:gd name="connsiteX176" fmla="*/ 236466 w 558119"/>
              <a:gd name="connsiteY176" fmla="*/ 549421 h 549421"/>
              <a:gd name="connsiteX177" fmla="*/ 210623 w 558119"/>
              <a:gd name="connsiteY177" fmla="*/ 549421 h 549421"/>
              <a:gd name="connsiteX178" fmla="*/ 182195 w 558119"/>
              <a:gd name="connsiteY178" fmla="*/ 544262 h 549421"/>
              <a:gd name="connsiteX179" fmla="*/ 180903 w 558119"/>
              <a:gd name="connsiteY179" fmla="*/ 549421 h 549421"/>
              <a:gd name="connsiteX180" fmla="*/ 148599 w 558119"/>
              <a:gd name="connsiteY180" fmla="*/ 549421 h 549421"/>
              <a:gd name="connsiteX181" fmla="*/ 148599 w 558119"/>
              <a:gd name="connsiteY181" fmla="*/ 518467 h 549421"/>
              <a:gd name="connsiteX182" fmla="*/ 148599 w 558119"/>
              <a:gd name="connsiteY182" fmla="*/ 515888 h 549421"/>
              <a:gd name="connsiteX183" fmla="*/ 148599 w 558119"/>
              <a:gd name="connsiteY183" fmla="*/ 385625 h 549421"/>
              <a:gd name="connsiteX184" fmla="*/ 130509 w 558119"/>
              <a:gd name="connsiteY184" fmla="*/ 385625 h 549421"/>
              <a:gd name="connsiteX185" fmla="*/ 130509 w 558119"/>
              <a:gd name="connsiteY185" fmla="*/ 515888 h 549421"/>
              <a:gd name="connsiteX186" fmla="*/ 130509 w 558119"/>
              <a:gd name="connsiteY186" fmla="*/ 518467 h 549421"/>
              <a:gd name="connsiteX187" fmla="*/ 130509 w 558119"/>
              <a:gd name="connsiteY187" fmla="*/ 549421 h 549421"/>
              <a:gd name="connsiteX188" fmla="*/ 98205 w 558119"/>
              <a:gd name="connsiteY188" fmla="*/ 549421 h 549421"/>
              <a:gd name="connsiteX189" fmla="*/ 98205 w 558119"/>
              <a:gd name="connsiteY189" fmla="*/ 544262 h 549421"/>
              <a:gd name="connsiteX190" fmla="*/ 68485 w 558119"/>
              <a:gd name="connsiteY190" fmla="*/ 549421 h 549421"/>
              <a:gd name="connsiteX191" fmla="*/ 43933 w 558119"/>
              <a:gd name="connsiteY191" fmla="*/ 549421 h 549421"/>
              <a:gd name="connsiteX192" fmla="*/ 43933 w 558119"/>
              <a:gd name="connsiteY192" fmla="*/ 522337 h 549421"/>
              <a:gd name="connsiteX193" fmla="*/ 73654 w 558119"/>
              <a:gd name="connsiteY193" fmla="*/ 515888 h 549421"/>
              <a:gd name="connsiteX194" fmla="*/ 78822 w 558119"/>
              <a:gd name="connsiteY194" fmla="*/ 515888 h 549421"/>
              <a:gd name="connsiteX195" fmla="*/ 78822 w 558119"/>
              <a:gd name="connsiteY195" fmla="*/ 385625 h 549421"/>
              <a:gd name="connsiteX196" fmla="*/ 78822 w 558119"/>
              <a:gd name="connsiteY196" fmla="*/ 372728 h 549421"/>
              <a:gd name="connsiteX197" fmla="*/ 78822 w 558119"/>
              <a:gd name="connsiteY197" fmla="*/ 357251 h 549421"/>
              <a:gd name="connsiteX198" fmla="*/ 74946 w 558119"/>
              <a:gd name="connsiteY198" fmla="*/ 357251 h 549421"/>
              <a:gd name="connsiteX199" fmla="*/ 74946 w 558119"/>
              <a:gd name="connsiteY199" fmla="*/ 334036 h 549421"/>
              <a:gd name="connsiteX200" fmla="*/ 0 w 558119"/>
              <a:gd name="connsiteY200" fmla="*/ 290185 h 549421"/>
              <a:gd name="connsiteX201" fmla="*/ 0 w 558119"/>
              <a:gd name="connsiteY201" fmla="*/ 246334 h 549421"/>
              <a:gd name="connsiteX202" fmla="*/ 74946 w 558119"/>
              <a:gd name="connsiteY202" fmla="*/ 193455 h 549421"/>
              <a:gd name="connsiteX203" fmla="*/ 154997 w 558119"/>
              <a:gd name="connsiteY203" fmla="*/ 0 h 549421"/>
              <a:gd name="connsiteX204" fmla="*/ 169205 w 558119"/>
              <a:gd name="connsiteY204" fmla="*/ 30955 h 549421"/>
              <a:gd name="connsiteX205" fmla="*/ 201496 w 558119"/>
              <a:gd name="connsiteY205" fmla="*/ 21926 h 549421"/>
              <a:gd name="connsiteX206" fmla="*/ 196330 w 558119"/>
              <a:gd name="connsiteY206" fmla="*/ 49011 h 549421"/>
              <a:gd name="connsiteX207" fmla="*/ 223454 w 558119"/>
              <a:gd name="connsiteY207" fmla="*/ 58040 h 549421"/>
              <a:gd name="connsiteX208" fmla="*/ 207954 w 558119"/>
              <a:gd name="connsiteY208" fmla="*/ 78676 h 549421"/>
              <a:gd name="connsiteX209" fmla="*/ 210538 w 558119"/>
              <a:gd name="connsiteY209" fmla="*/ 86415 h 549421"/>
              <a:gd name="connsiteX210" fmla="*/ 210538 w 558119"/>
              <a:gd name="connsiteY210" fmla="*/ 88994 h 549421"/>
              <a:gd name="connsiteX211" fmla="*/ 213121 w 558119"/>
              <a:gd name="connsiteY211" fmla="*/ 101892 h 549421"/>
              <a:gd name="connsiteX212" fmla="*/ 211829 w 558119"/>
              <a:gd name="connsiteY212" fmla="*/ 101892 h 549421"/>
              <a:gd name="connsiteX213" fmla="*/ 213121 w 558119"/>
              <a:gd name="connsiteY213" fmla="*/ 103182 h 549421"/>
              <a:gd name="connsiteX214" fmla="*/ 139497 w 558119"/>
              <a:gd name="connsiteY214" fmla="*/ 175409 h 549421"/>
              <a:gd name="connsiteX215" fmla="*/ 65873 w 558119"/>
              <a:gd name="connsiteY215" fmla="*/ 103182 h 549421"/>
              <a:gd name="connsiteX216" fmla="*/ 69748 w 558119"/>
              <a:gd name="connsiteY216" fmla="*/ 81256 h 549421"/>
              <a:gd name="connsiteX217" fmla="*/ 69748 w 558119"/>
              <a:gd name="connsiteY217" fmla="*/ 79966 h 549421"/>
              <a:gd name="connsiteX218" fmla="*/ 49081 w 558119"/>
              <a:gd name="connsiteY218" fmla="*/ 61909 h 549421"/>
              <a:gd name="connsiteX219" fmla="*/ 73623 w 558119"/>
              <a:gd name="connsiteY219" fmla="*/ 54170 h 549421"/>
              <a:gd name="connsiteX220" fmla="*/ 60706 w 558119"/>
              <a:gd name="connsiteY220" fmla="*/ 25795 h 549421"/>
              <a:gd name="connsiteX221" fmla="*/ 95581 w 558119"/>
              <a:gd name="connsiteY221" fmla="*/ 37403 h 549421"/>
              <a:gd name="connsiteX222" fmla="*/ 105914 w 558119"/>
              <a:gd name="connsiteY222" fmla="*/ 3869 h 549421"/>
              <a:gd name="connsiteX223" fmla="*/ 126580 w 558119"/>
              <a:gd name="connsiteY223" fmla="*/ 28375 h 5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558119" h="549421">
                <a:moveTo>
                  <a:pt x="385031" y="374090"/>
                </a:moveTo>
                <a:cubicBezTo>
                  <a:pt x="385031" y="374090"/>
                  <a:pt x="385031" y="374090"/>
                  <a:pt x="385031" y="375379"/>
                </a:cubicBezTo>
                <a:lnTo>
                  <a:pt x="386322" y="375379"/>
                </a:lnTo>
                <a:cubicBezTo>
                  <a:pt x="386322" y="375379"/>
                  <a:pt x="386322" y="374090"/>
                  <a:pt x="386322" y="374090"/>
                </a:cubicBezTo>
                <a:cubicBezTo>
                  <a:pt x="386322" y="374090"/>
                  <a:pt x="386322" y="374090"/>
                  <a:pt x="385031" y="374090"/>
                </a:cubicBezTo>
                <a:close/>
                <a:moveTo>
                  <a:pt x="364363" y="354752"/>
                </a:moveTo>
                <a:lnTo>
                  <a:pt x="372114" y="354752"/>
                </a:lnTo>
                <a:lnTo>
                  <a:pt x="372114" y="375379"/>
                </a:lnTo>
                <a:lnTo>
                  <a:pt x="375989" y="375379"/>
                </a:lnTo>
                <a:cubicBezTo>
                  <a:pt x="375989" y="374090"/>
                  <a:pt x="375989" y="374090"/>
                  <a:pt x="375989" y="372801"/>
                </a:cubicBezTo>
                <a:cubicBezTo>
                  <a:pt x="375989" y="370222"/>
                  <a:pt x="378572" y="367644"/>
                  <a:pt x="381155" y="367644"/>
                </a:cubicBezTo>
                <a:cubicBezTo>
                  <a:pt x="381155" y="367644"/>
                  <a:pt x="382447" y="368933"/>
                  <a:pt x="382447" y="368933"/>
                </a:cubicBezTo>
                <a:cubicBezTo>
                  <a:pt x="383739" y="366355"/>
                  <a:pt x="385031" y="365066"/>
                  <a:pt x="387614" y="365066"/>
                </a:cubicBezTo>
                <a:cubicBezTo>
                  <a:pt x="388906" y="365066"/>
                  <a:pt x="391489" y="366355"/>
                  <a:pt x="391489" y="368933"/>
                </a:cubicBezTo>
                <a:cubicBezTo>
                  <a:pt x="394073" y="368933"/>
                  <a:pt x="395364" y="370222"/>
                  <a:pt x="395364" y="372801"/>
                </a:cubicBezTo>
                <a:cubicBezTo>
                  <a:pt x="395364" y="374090"/>
                  <a:pt x="395364" y="374090"/>
                  <a:pt x="395364" y="375379"/>
                </a:cubicBezTo>
                <a:lnTo>
                  <a:pt x="404406" y="375379"/>
                </a:lnTo>
                <a:cubicBezTo>
                  <a:pt x="403115" y="374090"/>
                  <a:pt x="403115" y="374090"/>
                  <a:pt x="403115" y="372801"/>
                </a:cubicBezTo>
                <a:cubicBezTo>
                  <a:pt x="403115" y="370222"/>
                  <a:pt x="405698" y="367644"/>
                  <a:pt x="408281" y="367644"/>
                </a:cubicBezTo>
                <a:cubicBezTo>
                  <a:pt x="410865" y="367644"/>
                  <a:pt x="413448" y="370222"/>
                  <a:pt x="413448" y="372801"/>
                </a:cubicBezTo>
                <a:cubicBezTo>
                  <a:pt x="413448" y="374090"/>
                  <a:pt x="412156" y="374090"/>
                  <a:pt x="412156" y="375379"/>
                </a:cubicBezTo>
                <a:lnTo>
                  <a:pt x="414740" y="375379"/>
                </a:lnTo>
                <a:cubicBezTo>
                  <a:pt x="414740" y="374090"/>
                  <a:pt x="413448" y="374090"/>
                  <a:pt x="413448" y="372801"/>
                </a:cubicBezTo>
                <a:cubicBezTo>
                  <a:pt x="413448" y="370222"/>
                  <a:pt x="416032" y="367644"/>
                  <a:pt x="418615" y="367644"/>
                </a:cubicBezTo>
                <a:cubicBezTo>
                  <a:pt x="421198" y="367644"/>
                  <a:pt x="423782" y="370222"/>
                  <a:pt x="423782" y="372801"/>
                </a:cubicBezTo>
                <a:cubicBezTo>
                  <a:pt x="423782" y="374090"/>
                  <a:pt x="423782" y="374090"/>
                  <a:pt x="423782" y="375379"/>
                </a:cubicBezTo>
                <a:lnTo>
                  <a:pt x="434115" y="375379"/>
                </a:lnTo>
                <a:lnTo>
                  <a:pt x="434115" y="354752"/>
                </a:lnTo>
                <a:lnTo>
                  <a:pt x="441866" y="354752"/>
                </a:lnTo>
                <a:lnTo>
                  <a:pt x="441866" y="381825"/>
                </a:lnTo>
                <a:lnTo>
                  <a:pt x="558119" y="381825"/>
                </a:lnTo>
                <a:lnTo>
                  <a:pt x="558119" y="408898"/>
                </a:lnTo>
                <a:lnTo>
                  <a:pt x="540035" y="408898"/>
                </a:lnTo>
                <a:lnTo>
                  <a:pt x="540035" y="549421"/>
                </a:lnTo>
                <a:lnTo>
                  <a:pt x="520660" y="549421"/>
                </a:lnTo>
                <a:lnTo>
                  <a:pt x="520660" y="408898"/>
                </a:lnTo>
                <a:lnTo>
                  <a:pt x="359196" y="408898"/>
                </a:lnTo>
                <a:lnTo>
                  <a:pt x="359196" y="549421"/>
                </a:lnTo>
                <a:lnTo>
                  <a:pt x="339821" y="549421"/>
                </a:lnTo>
                <a:lnTo>
                  <a:pt x="339821" y="408898"/>
                </a:lnTo>
                <a:lnTo>
                  <a:pt x="329487" y="408898"/>
                </a:lnTo>
                <a:lnTo>
                  <a:pt x="329487" y="381825"/>
                </a:lnTo>
                <a:lnTo>
                  <a:pt x="364363" y="381825"/>
                </a:lnTo>
                <a:close/>
                <a:moveTo>
                  <a:pt x="413361" y="319961"/>
                </a:moveTo>
                <a:cubicBezTo>
                  <a:pt x="413361" y="319961"/>
                  <a:pt x="415949" y="322541"/>
                  <a:pt x="417244" y="326411"/>
                </a:cubicBezTo>
                <a:cubicBezTo>
                  <a:pt x="418538" y="327700"/>
                  <a:pt x="418538" y="328990"/>
                  <a:pt x="418538" y="330280"/>
                </a:cubicBezTo>
                <a:cubicBezTo>
                  <a:pt x="418538" y="331570"/>
                  <a:pt x="418538" y="332860"/>
                  <a:pt x="418538" y="335440"/>
                </a:cubicBezTo>
                <a:cubicBezTo>
                  <a:pt x="418538" y="336730"/>
                  <a:pt x="417244" y="338020"/>
                  <a:pt x="415949" y="339310"/>
                </a:cubicBezTo>
                <a:lnTo>
                  <a:pt x="414655" y="341890"/>
                </a:lnTo>
                <a:lnTo>
                  <a:pt x="414655" y="343179"/>
                </a:lnTo>
                <a:cubicBezTo>
                  <a:pt x="413361" y="344469"/>
                  <a:pt x="413361" y="345759"/>
                  <a:pt x="413361" y="347049"/>
                </a:cubicBezTo>
                <a:cubicBezTo>
                  <a:pt x="412066" y="347049"/>
                  <a:pt x="412066" y="349629"/>
                  <a:pt x="412066" y="349629"/>
                </a:cubicBezTo>
                <a:cubicBezTo>
                  <a:pt x="412066" y="352209"/>
                  <a:pt x="412066" y="354789"/>
                  <a:pt x="413361" y="357369"/>
                </a:cubicBezTo>
                <a:cubicBezTo>
                  <a:pt x="413361" y="362528"/>
                  <a:pt x="413361" y="365108"/>
                  <a:pt x="413361" y="365108"/>
                </a:cubicBezTo>
                <a:cubicBezTo>
                  <a:pt x="413361" y="365108"/>
                  <a:pt x="412066" y="362528"/>
                  <a:pt x="410772" y="358658"/>
                </a:cubicBezTo>
                <a:cubicBezTo>
                  <a:pt x="409478" y="356079"/>
                  <a:pt x="409478" y="353499"/>
                  <a:pt x="408183" y="350919"/>
                </a:cubicBezTo>
                <a:cubicBezTo>
                  <a:pt x="408183" y="348339"/>
                  <a:pt x="408183" y="347049"/>
                  <a:pt x="409478" y="345759"/>
                </a:cubicBezTo>
                <a:cubicBezTo>
                  <a:pt x="409478" y="344469"/>
                  <a:pt x="409478" y="341890"/>
                  <a:pt x="410772" y="340600"/>
                </a:cubicBezTo>
                <a:lnTo>
                  <a:pt x="413361" y="336730"/>
                </a:lnTo>
                <a:cubicBezTo>
                  <a:pt x="414655" y="335440"/>
                  <a:pt x="414655" y="335440"/>
                  <a:pt x="414655" y="334150"/>
                </a:cubicBezTo>
                <a:cubicBezTo>
                  <a:pt x="415949" y="331570"/>
                  <a:pt x="415949" y="328990"/>
                  <a:pt x="415949" y="327700"/>
                </a:cubicBezTo>
                <a:cubicBezTo>
                  <a:pt x="414655" y="322541"/>
                  <a:pt x="413361" y="319961"/>
                  <a:pt x="413361" y="319961"/>
                </a:cubicBezTo>
                <a:close/>
                <a:moveTo>
                  <a:pt x="404249" y="290139"/>
                </a:moveTo>
                <a:cubicBezTo>
                  <a:pt x="404249" y="290139"/>
                  <a:pt x="406837" y="291430"/>
                  <a:pt x="408132" y="296595"/>
                </a:cubicBezTo>
                <a:cubicBezTo>
                  <a:pt x="409426" y="297887"/>
                  <a:pt x="409426" y="297887"/>
                  <a:pt x="409426" y="300469"/>
                </a:cubicBezTo>
                <a:cubicBezTo>
                  <a:pt x="409426" y="301761"/>
                  <a:pt x="409426" y="303052"/>
                  <a:pt x="409426" y="304343"/>
                </a:cubicBezTo>
                <a:cubicBezTo>
                  <a:pt x="409426" y="305635"/>
                  <a:pt x="408132" y="308217"/>
                  <a:pt x="406837" y="309508"/>
                </a:cubicBezTo>
                <a:lnTo>
                  <a:pt x="405543" y="310800"/>
                </a:lnTo>
                <a:lnTo>
                  <a:pt x="405543" y="312091"/>
                </a:lnTo>
                <a:cubicBezTo>
                  <a:pt x="404249" y="313382"/>
                  <a:pt x="404249" y="314674"/>
                  <a:pt x="402954" y="315965"/>
                </a:cubicBezTo>
                <a:cubicBezTo>
                  <a:pt x="402954" y="317256"/>
                  <a:pt x="402954" y="318547"/>
                  <a:pt x="402954" y="319839"/>
                </a:cubicBezTo>
                <a:cubicBezTo>
                  <a:pt x="402954" y="322421"/>
                  <a:pt x="402954" y="325004"/>
                  <a:pt x="402954" y="327587"/>
                </a:cubicBezTo>
                <a:cubicBezTo>
                  <a:pt x="404249" y="331460"/>
                  <a:pt x="404249" y="334043"/>
                  <a:pt x="404249" y="334043"/>
                </a:cubicBezTo>
                <a:cubicBezTo>
                  <a:pt x="404249" y="334043"/>
                  <a:pt x="402954" y="331460"/>
                  <a:pt x="401660" y="327587"/>
                </a:cubicBezTo>
                <a:cubicBezTo>
                  <a:pt x="400366" y="325004"/>
                  <a:pt x="399071" y="322421"/>
                  <a:pt x="399071" y="319839"/>
                </a:cubicBezTo>
                <a:cubicBezTo>
                  <a:pt x="399071" y="318547"/>
                  <a:pt x="399071" y="317256"/>
                  <a:pt x="399071" y="314674"/>
                </a:cubicBezTo>
                <a:cubicBezTo>
                  <a:pt x="400366" y="313382"/>
                  <a:pt x="400366" y="312091"/>
                  <a:pt x="401660" y="310800"/>
                </a:cubicBezTo>
                <a:lnTo>
                  <a:pt x="404249" y="306926"/>
                </a:lnTo>
                <a:cubicBezTo>
                  <a:pt x="405543" y="305635"/>
                  <a:pt x="405543" y="304343"/>
                  <a:pt x="405543" y="303052"/>
                </a:cubicBezTo>
                <a:cubicBezTo>
                  <a:pt x="406837" y="301761"/>
                  <a:pt x="406837" y="299178"/>
                  <a:pt x="406837" y="296595"/>
                </a:cubicBezTo>
                <a:cubicBezTo>
                  <a:pt x="405543" y="292722"/>
                  <a:pt x="404249" y="290139"/>
                  <a:pt x="404249" y="290139"/>
                </a:cubicBezTo>
                <a:close/>
                <a:moveTo>
                  <a:pt x="359102" y="281234"/>
                </a:moveTo>
                <a:cubicBezTo>
                  <a:pt x="359102" y="281234"/>
                  <a:pt x="361691" y="283813"/>
                  <a:pt x="362985" y="287681"/>
                </a:cubicBezTo>
                <a:cubicBezTo>
                  <a:pt x="364279" y="288970"/>
                  <a:pt x="364279" y="290259"/>
                  <a:pt x="364279" y="291549"/>
                </a:cubicBezTo>
                <a:cubicBezTo>
                  <a:pt x="364279" y="292838"/>
                  <a:pt x="365574" y="295417"/>
                  <a:pt x="364279" y="296706"/>
                </a:cubicBezTo>
                <a:cubicBezTo>
                  <a:pt x="364279" y="297995"/>
                  <a:pt x="362985" y="300574"/>
                  <a:pt x="361691" y="300574"/>
                </a:cubicBezTo>
                <a:lnTo>
                  <a:pt x="360396" y="303152"/>
                </a:lnTo>
                <a:lnTo>
                  <a:pt x="360396" y="304442"/>
                </a:lnTo>
                <a:cubicBezTo>
                  <a:pt x="359102" y="305731"/>
                  <a:pt x="359102" y="307020"/>
                  <a:pt x="359102" y="308310"/>
                </a:cubicBezTo>
                <a:cubicBezTo>
                  <a:pt x="357808" y="309599"/>
                  <a:pt x="357808" y="310888"/>
                  <a:pt x="357808" y="312178"/>
                </a:cubicBezTo>
                <a:cubicBezTo>
                  <a:pt x="357808" y="313467"/>
                  <a:pt x="357808" y="313467"/>
                  <a:pt x="357808" y="314756"/>
                </a:cubicBezTo>
                <a:lnTo>
                  <a:pt x="387577" y="331518"/>
                </a:lnTo>
                <a:cubicBezTo>
                  <a:pt x="387577" y="330228"/>
                  <a:pt x="388872" y="330228"/>
                  <a:pt x="388872" y="330228"/>
                </a:cubicBezTo>
                <a:cubicBezTo>
                  <a:pt x="388872" y="327650"/>
                  <a:pt x="388872" y="325071"/>
                  <a:pt x="388872" y="323782"/>
                </a:cubicBezTo>
                <a:cubicBezTo>
                  <a:pt x="388872" y="318624"/>
                  <a:pt x="387577" y="316046"/>
                  <a:pt x="387577" y="316046"/>
                </a:cubicBezTo>
                <a:cubicBezTo>
                  <a:pt x="387577" y="316046"/>
                  <a:pt x="388872" y="318624"/>
                  <a:pt x="391460" y="322492"/>
                </a:cubicBezTo>
                <a:cubicBezTo>
                  <a:pt x="391460" y="323782"/>
                  <a:pt x="391460" y="325071"/>
                  <a:pt x="392755" y="326360"/>
                </a:cubicBezTo>
                <a:cubicBezTo>
                  <a:pt x="392755" y="327650"/>
                  <a:pt x="392755" y="328939"/>
                  <a:pt x="391460" y="331518"/>
                </a:cubicBezTo>
                <a:cubicBezTo>
                  <a:pt x="391460" y="331518"/>
                  <a:pt x="391460" y="332807"/>
                  <a:pt x="391460" y="332807"/>
                </a:cubicBezTo>
                <a:lnTo>
                  <a:pt x="405698" y="340543"/>
                </a:lnTo>
                <a:lnTo>
                  <a:pt x="401815" y="348279"/>
                </a:lnTo>
                <a:lnTo>
                  <a:pt x="387577" y="340543"/>
                </a:lnTo>
                <a:cubicBezTo>
                  <a:pt x="386283" y="340543"/>
                  <a:pt x="386283" y="341832"/>
                  <a:pt x="386283" y="341832"/>
                </a:cubicBezTo>
                <a:cubicBezTo>
                  <a:pt x="386283" y="343121"/>
                  <a:pt x="386283" y="345700"/>
                  <a:pt x="386283" y="345700"/>
                </a:cubicBezTo>
                <a:cubicBezTo>
                  <a:pt x="386283" y="348279"/>
                  <a:pt x="386283" y="350857"/>
                  <a:pt x="386283" y="353436"/>
                </a:cubicBezTo>
                <a:cubicBezTo>
                  <a:pt x="386283" y="357304"/>
                  <a:pt x="387577" y="361172"/>
                  <a:pt x="387577" y="361172"/>
                </a:cubicBezTo>
                <a:cubicBezTo>
                  <a:pt x="387577" y="361172"/>
                  <a:pt x="384989" y="358593"/>
                  <a:pt x="383694" y="354725"/>
                </a:cubicBezTo>
                <a:cubicBezTo>
                  <a:pt x="383694" y="352147"/>
                  <a:pt x="382400" y="349568"/>
                  <a:pt x="382400" y="346989"/>
                </a:cubicBezTo>
                <a:cubicBezTo>
                  <a:pt x="382400" y="344411"/>
                  <a:pt x="382400" y="343121"/>
                  <a:pt x="382400" y="341832"/>
                </a:cubicBezTo>
                <a:cubicBezTo>
                  <a:pt x="382400" y="340543"/>
                  <a:pt x="382400" y="339254"/>
                  <a:pt x="383694" y="337964"/>
                </a:cubicBezTo>
                <a:lnTo>
                  <a:pt x="359102" y="325071"/>
                </a:lnTo>
                <a:lnTo>
                  <a:pt x="348747" y="319914"/>
                </a:lnTo>
                <a:lnTo>
                  <a:pt x="352630" y="312178"/>
                </a:lnTo>
                <a:lnTo>
                  <a:pt x="355219" y="313467"/>
                </a:lnTo>
                <a:cubicBezTo>
                  <a:pt x="355219" y="312178"/>
                  <a:pt x="353925" y="312178"/>
                  <a:pt x="353925" y="312178"/>
                </a:cubicBezTo>
                <a:cubicBezTo>
                  <a:pt x="353925" y="310888"/>
                  <a:pt x="353925" y="308310"/>
                  <a:pt x="355219" y="307020"/>
                </a:cubicBezTo>
                <a:cubicBezTo>
                  <a:pt x="355219" y="305731"/>
                  <a:pt x="355219" y="304442"/>
                  <a:pt x="356513" y="301863"/>
                </a:cubicBezTo>
                <a:lnTo>
                  <a:pt x="359102" y="299285"/>
                </a:lnTo>
                <a:cubicBezTo>
                  <a:pt x="360396" y="297995"/>
                  <a:pt x="360396" y="296706"/>
                  <a:pt x="360396" y="295417"/>
                </a:cubicBezTo>
                <a:cubicBezTo>
                  <a:pt x="361691" y="292838"/>
                  <a:pt x="361691" y="290259"/>
                  <a:pt x="361691" y="288970"/>
                </a:cubicBezTo>
                <a:cubicBezTo>
                  <a:pt x="360396" y="285102"/>
                  <a:pt x="359102" y="281234"/>
                  <a:pt x="359102" y="281234"/>
                </a:cubicBezTo>
                <a:close/>
                <a:moveTo>
                  <a:pt x="348723" y="281234"/>
                </a:moveTo>
                <a:cubicBezTo>
                  <a:pt x="348723" y="281234"/>
                  <a:pt x="351301" y="283814"/>
                  <a:pt x="353878" y="287684"/>
                </a:cubicBezTo>
                <a:cubicBezTo>
                  <a:pt x="353878" y="288973"/>
                  <a:pt x="353878" y="290263"/>
                  <a:pt x="353878" y="291553"/>
                </a:cubicBezTo>
                <a:cubicBezTo>
                  <a:pt x="353878" y="292843"/>
                  <a:pt x="355166" y="295423"/>
                  <a:pt x="353878" y="296713"/>
                </a:cubicBezTo>
                <a:cubicBezTo>
                  <a:pt x="353878" y="298003"/>
                  <a:pt x="352589" y="299293"/>
                  <a:pt x="352589" y="300583"/>
                </a:cubicBezTo>
                <a:lnTo>
                  <a:pt x="351301" y="303163"/>
                </a:lnTo>
                <a:lnTo>
                  <a:pt x="350012" y="304452"/>
                </a:lnTo>
                <a:cubicBezTo>
                  <a:pt x="348723" y="305742"/>
                  <a:pt x="348723" y="307032"/>
                  <a:pt x="348723" y="308322"/>
                </a:cubicBezTo>
                <a:cubicBezTo>
                  <a:pt x="347435" y="309612"/>
                  <a:pt x="348723" y="310902"/>
                  <a:pt x="347435" y="312192"/>
                </a:cubicBezTo>
                <a:cubicBezTo>
                  <a:pt x="347435" y="314772"/>
                  <a:pt x="347435" y="317352"/>
                  <a:pt x="348723" y="318642"/>
                </a:cubicBezTo>
                <a:cubicBezTo>
                  <a:pt x="348723" y="323801"/>
                  <a:pt x="348723" y="326381"/>
                  <a:pt x="348723" y="326381"/>
                </a:cubicBezTo>
                <a:cubicBezTo>
                  <a:pt x="348723" y="326381"/>
                  <a:pt x="347435" y="323801"/>
                  <a:pt x="346146" y="319931"/>
                </a:cubicBezTo>
                <a:cubicBezTo>
                  <a:pt x="344858" y="317352"/>
                  <a:pt x="344858" y="314772"/>
                  <a:pt x="343569" y="312192"/>
                </a:cubicBezTo>
                <a:cubicBezTo>
                  <a:pt x="344858" y="310902"/>
                  <a:pt x="343569" y="308322"/>
                  <a:pt x="344858" y="307032"/>
                </a:cubicBezTo>
                <a:cubicBezTo>
                  <a:pt x="344858" y="305742"/>
                  <a:pt x="344858" y="304452"/>
                  <a:pt x="346146" y="301873"/>
                </a:cubicBezTo>
                <a:lnTo>
                  <a:pt x="348723" y="298003"/>
                </a:lnTo>
                <a:cubicBezTo>
                  <a:pt x="350012" y="298003"/>
                  <a:pt x="350012" y="296713"/>
                  <a:pt x="350012" y="295423"/>
                </a:cubicBezTo>
                <a:cubicBezTo>
                  <a:pt x="351301" y="292843"/>
                  <a:pt x="351301" y="290263"/>
                  <a:pt x="351301" y="288973"/>
                </a:cubicBezTo>
                <a:cubicBezTo>
                  <a:pt x="350012" y="285104"/>
                  <a:pt x="348723" y="281234"/>
                  <a:pt x="348723" y="281234"/>
                </a:cubicBezTo>
                <a:close/>
                <a:moveTo>
                  <a:pt x="356617" y="243750"/>
                </a:moveTo>
                <a:cubicBezTo>
                  <a:pt x="356617" y="243750"/>
                  <a:pt x="357911" y="246330"/>
                  <a:pt x="360500" y="250200"/>
                </a:cubicBezTo>
                <a:cubicBezTo>
                  <a:pt x="360500" y="251489"/>
                  <a:pt x="360500" y="252779"/>
                  <a:pt x="361794" y="254069"/>
                </a:cubicBezTo>
                <a:cubicBezTo>
                  <a:pt x="361794" y="255359"/>
                  <a:pt x="361794" y="257939"/>
                  <a:pt x="360500" y="259229"/>
                </a:cubicBezTo>
                <a:cubicBezTo>
                  <a:pt x="360500" y="260519"/>
                  <a:pt x="360500" y="263099"/>
                  <a:pt x="359205" y="263099"/>
                </a:cubicBezTo>
                <a:lnTo>
                  <a:pt x="357911" y="265679"/>
                </a:lnTo>
                <a:lnTo>
                  <a:pt x="356617" y="266968"/>
                </a:lnTo>
                <a:cubicBezTo>
                  <a:pt x="355322" y="268258"/>
                  <a:pt x="355322" y="269548"/>
                  <a:pt x="355322" y="270838"/>
                </a:cubicBezTo>
                <a:cubicBezTo>
                  <a:pt x="355322" y="272128"/>
                  <a:pt x="355322" y="273418"/>
                  <a:pt x="355322" y="274708"/>
                </a:cubicBezTo>
                <a:cubicBezTo>
                  <a:pt x="355322" y="277288"/>
                  <a:pt x="355322" y="279868"/>
                  <a:pt x="355322" y="281158"/>
                </a:cubicBezTo>
                <a:cubicBezTo>
                  <a:pt x="355322" y="286317"/>
                  <a:pt x="356617" y="288897"/>
                  <a:pt x="356617" y="288897"/>
                </a:cubicBezTo>
                <a:cubicBezTo>
                  <a:pt x="356617" y="288897"/>
                  <a:pt x="354028" y="286317"/>
                  <a:pt x="352734" y="282447"/>
                </a:cubicBezTo>
                <a:cubicBezTo>
                  <a:pt x="352734" y="279868"/>
                  <a:pt x="351439" y="277288"/>
                  <a:pt x="351439" y="274708"/>
                </a:cubicBezTo>
                <a:cubicBezTo>
                  <a:pt x="351439" y="273418"/>
                  <a:pt x="351439" y="270838"/>
                  <a:pt x="351439" y="269548"/>
                </a:cubicBezTo>
                <a:cubicBezTo>
                  <a:pt x="351439" y="268258"/>
                  <a:pt x="351439" y="266968"/>
                  <a:pt x="352734" y="264389"/>
                </a:cubicBezTo>
                <a:lnTo>
                  <a:pt x="355322" y="261809"/>
                </a:lnTo>
                <a:cubicBezTo>
                  <a:pt x="356617" y="260519"/>
                  <a:pt x="356617" y="259229"/>
                  <a:pt x="357911" y="257939"/>
                </a:cubicBezTo>
                <a:cubicBezTo>
                  <a:pt x="357911" y="255359"/>
                  <a:pt x="357911" y="252779"/>
                  <a:pt x="357911" y="251489"/>
                </a:cubicBezTo>
                <a:cubicBezTo>
                  <a:pt x="357911" y="247620"/>
                  <a:pt x="356617" y="243750"/>
                  <a:pt x="356617" y="243750"/>
                </a:cubicBezTo>
                <a:close/>
                <a:moveTo>
                  <a:pt x="74946" y="239885"/>
                </a:moveTo>
                <a:lnTo>
                  <a:pt x="34888" y="266969"/>
                </a:lnTo>
                <a:lnTo>
                  <a:pt x="74946" y="292764"/>
                </a:lnTo>
                <a:close/>
                <a:moveTo>
                  <a:pt x="111126" y="187006"/>
                </a:moveTo>
                <a:lnTo>
                  <a:pt x="138262" y="219249"/>
                </a:lnTo>
                <a:lnTo>
                  <a:pt x="165397" y="187006"/>
                </a:lnTo>
                <a:lnTo>
                  <a:pt x="213207" y="187006"/>
                </a:lnTo>
                <a:lnTo>
                  <a:pt x="307535" y="301792"/>
                </a:lnTo>
                <a:lnTo>
                  <a:pt x="299782" y="341774"/>
                </a:lnTo>
                <a:lnTo>
                  <a:pt x="210623" y="237306"/>
                </a:lnTo>
                <a:lnTo>
                  <a:pt x="206746" y="357251"/>
                </a:lnTo>
                <a:lnTo>
                  <a:pt x="201578" y="357251"/>
                </a:lnTo>
                <a:lnTo>
                  <a:pt x="201578" y="372728"/>
                </a:lnTo>
                <a:lnTo>
                  <a:pt x="201578" y="385625"/>
                </a:lnTo>
                <a:lnTo>
                  <a:pt x="201578" y="515888"/>
                </a:lnTo>
                <a:lnTo>
                  <a:pt x="206746" y="515888"/>
                </a:lnTo>
                <a:lnTo>
                  <a:pt x="236466" y="522337"/>
                </a:lnTo>
                <a:lnTo>
                  <a:pt x="236466" y="549421"/>
                </a:lnTo>
                <a:lnTo>
                  <a:pt x="210623" y="549421"/>
                </a:lnTo>
                <a:lnTo>
                  <a:pt x="182195" y="544262"/>
                </a:lnTo>
                <a:lnTo>
                  <a:pt x="180903" y="549421"/>
                </a:lnTo>
                <a:lnTo>
                  <a:pt x="148599" y="549421"/>
                </a:lnTo>
                <a:lnTo>
                  <a:pt x="148599" y="518467"/>
                </a:lnTo>
                <a:lnTo>
                  <a:pt x="148599" y="515888"/>
                </a:lnTo>
                <a:lnTo>
                  <a:pt x="148599" y="385625"/>
                </a:lnTo>
                <a:lnTo>
                  <a:pt x="130509" y="385625"/>
                </a:lnTo>
                <a:lnTo>
                  <a:pt x="130509" y="515888"/>
                </a:lnTo>
                <a:lnTo>
                  <a:pt x="130509" y="518467"/>
                </a:lnTo>
                <a:lnTo>
                  <a:pt x="130509" y="549421"/>
                </a:lnTo>
                <a:lnTo>
                  <a:pt x="98205" y="549421"/>
                </a:lnTo>
                <a:lnTo>
                  <a:pt x="98205" y="544262"/>
                </a:lnTo>
                <a:lnTo>
                  <a:pt x="68485" y="549421"/>
                </a:lnTo>
                <a:lnTo>
                  <a:pt x="43933" y="549421"/>
                </a:lnTo>
                <a:lnTo>
                  <a:pt x="43933" y="522337"/>
                </a:lnTo>
                <a:lnTo>
                  <a:pt x="73654" y="515888"/>
                </a:lnTo>
                <a:lnTo>
                  <a:pt x="78822" y="515888"/>
                </a:lnTo>
                <a:lnTo>
                  <a:pt x="78822" y="385625"/>
                </a:lnTo>
                <a:lnTo>
                  <a:pt x="78822" y="372728"/>
                </a:lnTo>
                <a:lnTo>
                  <a:pt x="78822" y="357251"/>
                </a:lnTo>
                <a:lnTo>
                  <a:pt x="74946" y="357251"/>
                </a:lnTo>
                <a:lnTo>
                  <a:pt x="74946" y="334036"/>
                </a:lnTo>
                <a:lnTo>
                  <a:pt x="0" y="290185"/>
                </a:lnTo>
                <a:lnTo>
                  <a:pt x="0" y="246334"/>
                </a:lnTo>
                <a:lnTo>
                  <a:pt x="74946" y="193455"/>
                </a:lnTo>
                <a:close/>
                <a:moveTo>
                  <a:pt x="154997" y="0"/>
                </a:moveTo>
                <a:lnTo>
                  <a:pt x="169205" y="30955"/>
                </a:lnTo>
                <a:lnTo>
                  <a:pt x="201496" y="21926"/>
                </a:lnTo>
                <a:lnTo>
                  <a:pt x="196330" y="49011"/>
                </a:lnTo>
                <a:lnTo>
                  <a:pt x="223454" y="58040"/>
                </a:lnTo>
                <a:lnTo>
                  <a:pt x="207954" y="78676"/>
                </a:lnTo>
                <a:cubicBezTo>
                  <a:pt x="209246" y="81256"/>
                  <a:pt x="209246" y="83835"/>
                  <a:pt x="210538" y="86415"/>
                </a:cubicBezTo>
                <a:cubicBezTo>
                  <a:pt x="210538" y="87705"/>
                  <a:pt x="210538" y="87705"/>
                  <a:pt x="210538" y="88994"/>
                </a:cubicBezTo>
                <a:cubicBezTo>
                  <a:pt x="211829" y="92864"/>
                  <a:pt x="213121" y="96733"/>
                  <a:pt x="213121" y="101892"/>
                </a:cubicBezTo>
                <a:cubicBezTo>
                  <a:pt x="213121" y="101892"/>
                  <a:pt x="211829" y="101892"/>
                  <a:pt x="211829" y="101892"/>
                </a:cubicBezTo>
                <a:cubicBezTo>
                  <a:pt x="211829" y="101892"/>
                  <a:pt x="213121" y="103182"/>
                  <a:pt x="213121" y="103182"/>
                </a:cubicBezTo>
                <a:cubicBezTo>
                  <a:pt x="213121" y="143165"/>
                  <a:pt x="179538" y="175409"/>
                  <a:pt x="139497" y="175409"/>
                </a:cubicBezTo>
                <a:cubicBezTo>
                  <a:pt x="99456" y="175409"/>
                  <a:pt x="65873" y="143165"/>
                  <a:pt x="65873" y="103182"/>
                </a:cubicBezTo>
                <a:cubicBezTo>
                  <a:pt x="65873" y="95443"/>
                  <a:pt x="67164" y="87705"/>
                  <a:pt x="69748" y="81256"/>
                </a:cubicBezTo>
                <a:cubicBezTo>
                  <a:pt x="69748" y="81256"/>
                  <a:pt x="69748" y="81256"/>
                  <a:pt x="69748" y="79966"/>
                </a:cubicBezTo>
                <a:lnTo>
                  <a:pt x="49081" y="61909"/>
                </a:lnTo>
                <a:lnTo>
                  <a:pt x="73623" y="54170"/>
                </a:lnTo>
                <a:lnTo>
                  <a:pt x="60706" y="25795"/>
                </a:lnTo>
                <a:lnTo>
                  <a:pt x="95581" y="37403"/>
                </a:lnTo>
                <a:lnTo>
                  <a:pt x="105914" y="3869"/>
                </a:lnTo>
                <a:lnTo>
                  <a:pt x="126580" y="28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48667" name="calendar_114901"/>
          <p:cNvSpPr>
            <a:spLocks noChangeAspect="1"/>
          </p:cNvSpPr>
          <p:nvPr/>
        </p:nvSpPr>
        <p:spPr bwMode="auto">
          <a:xfrm>
            <a:off x="6581731" y="4620454"/>
            <a:ext cx="609685" cy="514036"/>
          </a:xfrm>
          <a:custGeom>
            <a:avLst/>
            <a:gdLst>
              <a:gd name="connsiteX0" fmla="*/ 429561 w 608133"/>
              <a:gd name="connsiteY0" fmla="*/ 386836 h 512728"/>
              <a:gd name="connsiteX1" fmla="*/ 429561 w 608133"/>
              <a:gd name="connsiteY1" fmla="*/ 430113 h 512728"/>
              <a:gd name="connsiteX2" fmla="*/ 514284 w 608133"/>
              <a:gd name="connsiteY2" fmla="*/ 430113 h 512728"/>
              <a:gd name="connsiteX3" fmla="*/ 525416 w 608133"/>
              <a:gd name="connsiteY3" fmla="*/ 418998 h 512728"/>
              <a:gd name="connsiteX4" fmla="*/ 525416 w 608133"/>
              <a:gd name="connsiteY4" fmla="*/ 386836 h 512728"/>
              <a:gd name="connsiteX5" fmla="*/ 314003 w 608133"/>
              <a:gd name="connsiteY5" fmla="*/ 386836 h 512728"/>
              <a:gd name="connsiteX6" fmla="*/ 314003 w 608133"/>
              <a:gd name="connsiteY6" fmla="*/ 430113 h 512728"/>
              <a:gd name="connsiteX7" fmla="*/ 409858 w 608133"/>
              <a:gd name="connsiteY7" fmla="*/ 430113 h 512728"/>
              <a:gd name="connsiteX8" fmla="*/ 409858 w 608133"/>
              <a:gd name="connsiteY8" fmla="*/ 386836 h 512728"/>
              <a:gd name="connsiteX9" fmla="*/ 198347 w 608133"/>
              <a:gd name="connsiteY9" fmla="*/ 386836 h 512728"/>
              <a:gd name="connsiteX10" fmla="*/ 198347 w 608133"/>
              <a:gd name="connsiteY10" fmla="*/ 430113 h 512728"/>
              <a:gd name="connsiteX11" fmla="*/ 294300 w 608133"/>
              <a:gd name="connsiteY11" fmla="*/ 430113 h 512728"/>
              <a:gd name="connsiteX12" fmla="*/ 294300 w 608133"/>
              <a:gd name="connsiteY12" fmla="*/ 386836 h 512728"/>
              <a:gd name="connsiteX13" fmla="*/ 82789 w 608133"/>
              <a:gd name="connsiteY13" fmla="*/ 386836 h 512728"/>
              <a:gd name="connsiteX14" fmla="*/ 82789 w 608133"/>
              <a:gd name="connsiteY14" fmla="*/ 418998 h 512728"/>
              <a:gd name="connsiteX15" fmla="*/ 93921 w 608133"/>
              <a:gd name="connsiteY15" fmla="*/ 430113 h 512728"/>
              <a:gd name="connsiteX16" fmla="*/ 178644 w 608133"/>
              <a:gd name="connsiteY16" fmla="*/ 430113 h 512728"/>
              <a:gd name="connsiteX17" fmla="*/ 178644 w 608133"/>
              <a:gd name="connsiteY17" fmla="*/ 386836 h 512728"/>
              <a:gd name="connsiteX18" fmla="*/ 429561 w 608133"/>
              <a:gd name="connsiteY18" fmla="*/ 323887 h 512728"/>
              <a:gd name="connsiteX19" fmla="*/ 429561 w 608133"/>
              <a:gd name="connsiteY19" fmla="*/ 367164 h 512728"/>
              <a:gd name="connsiteX20" fmla="*/ 525416 w 608133"/>
              <a:gd name="connsiteY20" fmla="*/ 367164 h 512728"/>
              <a:gd name="connsiteX21" fmla="*/ 525416 w 608133"/>
              <a:gd name="connsiteY21" fmla="*/ 323887 h 512728"/>
              <a:gd name="connsiteX22" fmla="*/ 314003 w 608133"/>
              <a:gd name="connsiteY22" fmla="*/ 323887 h 512728"/>
              <a:gd name="connsiteX23" fmla="*/ 314003 w 608133"/>
              <a:gd name="connsiteY23" fmla="*/ 367164 h 512728"/>
              <a:gd name="connsiteX24" fmla="*/ 409858 w 608133"/>
              <a:gd name="connsiteY24" fmla="*/ 367164 h 512728"/>
              <a:gd name="connsiteX25" fmla="*/ 409858 w 608133"/>
              <a:gd name="connsiteY25" fmla="*/ 323887 h 512728"/>
              <a:gd name="connsiteX26" fmla="*/ 198347 w 608133"/>
              <a:gd name="connsiteY26" fmla="*/ 323887 h 512728"/>
              <a:gd name="connsiteX27" fmla="*/ 198347 w 608133"/>
              <a:gd name="connsiteY27" fmla="*/ 367164 h 512728"/>
              <a:gd name="connsiteX28" fmla="*/ 294300 w 608133"/>
              <a:gd name="connsiteY28" fmla="*/ 367164 h 512728"/>
              <a:gd name="connsiteX29" fmla="*/ 294300 w 608133"/>
              <a:gd name="connsiteY29" fmla="*/ 323887 h 512728"/>
              <a:gd name="connsiteX30" fmla="*/ 82789 w 608133"/>
              <a:gd name="connsiteY30" fmla="*/ 323887 h 512728"/>
              <a:gd name="connsiteX31" fmla="*/ 82789 w 608133"/>
              <a:gd name="connsiteY31" fmla="*/ 367164 h 512728"/>
              <a:gd name="connsiteX32" fmla="*/ 178644 w 608133"/>
              <a:gd name="connsiteY32" fmla="*/ 367164 h 512728"/>
              <a:gd name="connsiteX33" fmla="*/ 178644 w 608133"/>
              <a:gd name="connsiteY33" fmla="*/ 323887 h 512728"/>
              <a:gd name="connsiteX34" fmla="*/ 429561 w 608133"/>
              <a:gd name="connsiteY34" fmla="*/ 260939 h 512728"/>
              <a:gd name="connsiteX35" fmla="*/ 429561 w 608133"/>
              <a:gd name="connsiteY35" fmla="*/ 304216 h 512728"/>
              <a:gd name="connsiteX36" fmla="*/ 525416 w 608133"/>
              <a:gd name="connsiteY36" fmla="*/ 304216 h 512728"/>
              <a:gd name="connsiteX37" fmla="*/ 525416 w 608133"/>
              <a:gd name="connsiteY37" fmla="*/ 260939 h 512728"/>
              <a:gd name="connsiteX38" fmla="*/ 314003 w 608133"/>
              <a:gd name="connsiteY38" fmla="*/ 260939 h 512728"/>
              <a:gd name="connsiteX39" fmla="*/ 314003 w 608133"/>
              <a:gd name="connsiteY39" fmla="*/ 304216 h 512728"/>
              <a:gd name="connsiteX40" fmla="*/ 409858 w 608133"/>
              <a:gd name="connsiteY40" fmla="*/ 304216 h 512728"/>
              <a:gd name="connsiteX41" fmla="*/ 409858 w 608133"/>
              <a:gd name="connsiteY41" fmla="*/ 260939 h 512728"/>
              <a:gd name="connsiteX42" fmla="*/ 198347 w 608133"/>
              <a:gd name="connsiteY42" fmla="*/ 260939 h 512728"/>
              <a:gd name="connsiteX43" fmla="*/ 198347 w 608133"/>
              <a:gd name="connsiteY43" fmla="*/ 304216 h 512728"/>
              <a:gd name="connsiteX44" fmla="*/ 294300 w 608133"/>
              <a:gd name="connsiteY44" fmla="*/ 304216 h 512728"/>
              <a:gd name="connsiteX45" fmla="*/ 294300 w 608133"/>
              <a:gd name="connsiteY45" fmla="*/ 260939 h 512728"/>
              <a:gd name="connsiteX46" fmla="*/ 82789 w 608133"/>
              <a:gd name="connsiteY46" fmla="*/ 260939 h 512728"/>
              <a:gd name="connsiteX47" fmla="*/ 82789 w 608133"/>
              <a:gd name="connsiteY47" fmla="*/ 304216 h 512728"/>
              <a:gd name="connsiteX48" fmla="*/ 178644 w 608133"/>
              <a:gd name="connsiteY48" fmla="*/ 304216 h 512728"/>
              <a:gd name="connsiteX49" fmla="*/ 178644 w 608133"/>
              <a:gd name="connsiteY49" fmla="*/ 260939 h 512728"/>
              <a:gd name="connsiteX50" fmla="*/ 429561 w 608133"/>
              <a:gd name="connsiteY50" fmla="*/ 197990 h 512728"/>
              <a:gd name="connsiteX51" fmla="*/ 429561 w 608133"/>
              <a:gd name="connsiteY51" fmla="*/ 241267 h 512728"/>
              <a:gd name="connsiteX52" fmla="*/ 525416 w 608133"/>
              <a:gd name="connsiteY52" fmla="*/ 241267 h 512728"/>
              <a:gd name="connsiteX53" fmla="*/ 525416 w 608133"/>
              <a:gd name="connsiteY53" fmla="*/ 209203 h 512728"/>
              <a:gd name="connsiteX54" fmla="*/ 514284 w 608133"/>
              <a:gd name="connsiteY54" fmla="*/ 197990 h 512728"/>
              <a:gd name="connsiteX55" fmla="*/ 314003 w 608133"/>
              <a:gd name="connsiteY55" fmla="*/ 197990 h 512728"/>
              <a:gd name="connsiteX56" fmla="*/ 314003 w 608133"/>
              <a:gd name="connsiteY56" fmla="*/ 241267 h 512728"/>
              <a:gd name="connsiteX57" fmla="*/ 409858 w 608133"/>
              <a:gd name="connsiteY57" fmla="*/ 241267 h 512728"/>
              <a:gd name="connsiteX58" fmla="*/ 409858 w 608133"/>
              <a:gd name="connsiteY58" fmla="*/ 197990 h 512728"/>
              <a:gd name="connsiteX59" fmla="*/ 198347 w 608133"/>
              <a:gd name="connsiteY59" fmla="*/ 197990 h 512728"/>
              <a:gd name="connsiteX60" fmla="*/ 198347 w 608133"/>
              <a:gd name="connsiteY60" fmla="*/ 241267 h 512728"/>
              <a:gd name="connsiteX61" fmla="*/ 294300 w 608133"/>
              <a:gd name="connsiteY61" fmla="*/ 241267 h 512728"/>
              <a:gd name="connsiteX62" fmla="*/ 294300 w 608133"/>
              <a:gd name="connsiteY62" fmla="*/ 197990 h 512728"/>
              <a:gd name="connsiteX63" fmla="*/ 93921 w 608133"/>
              <a:gd name="connsiteY63" fmla="*/ 197990 h 512728"/>
              <a:gd name="connsiteX64" fmla="*/ 82789 w 608133"/>
              <a:gd name="connsiteY64" fmla="*/ 209203 h 512728"/>
              <a:gd name="connsiteX65" fmla="*/ 82789 w 608133"/>
              <a:gd name="connsiteY65" fmla="*/ 241267 h 512728"/>
              <a:gd name="connsiteX66" fmla="*/ 178644 w 608133"/>
              <a:gd name="connsiteY66" fmla="*/ 241267 h 512728"/>
              <a:gd name="connsiteX67" fmla="*/ 178644 w 608133"/>
              <a:gd name="connsiteY67" fmla="*/ 197990 h 512728"/>
              <a:gd name="connsiteX68" fmla="*/ 93921 w 608133"/>
              <a:gd name="connsiteY68" fmla="*/ 178319 h 512728"/>
              <a:gd name="connsiteX69" fmla="*/ 514284 w 608133"/>
              <a:gd name="connsiteY69" fmla="*/ 178319 h 512728"/>
              <a:gd name="connsiteX70" fmla="*/ 545119 w 608133"/>
              <a:gd name="connsiteY70" fmla="*/ 209203 h 512728"/>
              <a:gd name="connsiteX71" fmla="*/ 545119 w 608133"/>
              <a:gd name="connsiteY71" fmla="*/ 418998 h 512728"/>
              <a:gd name="connsiteX72" fmla="*/ 514284 w 608133"/>
              <a:gd name="connsiteY72" fmla="*/ 449784 h 512728"/>
              <a:gd name="connsiteX73" fmla="*/ 93921 w 608133"/>
              <a:gd name="connsiteY73" fmla="*/ 449784 h 512728"/>
              <a:gd name="connsiteX74" fmla="*/ 63086 w 608133"/>
              <a:gd name="connsiteY74" fmla="*/ 418998 h 512728"/>
              <a:gd name="connsiteX75" fmla="*/ 63086 w 608133"/>
              <a:gd name="connsiteY75" fmla="*/ 209203 h 512728"/>
              <a:gd name="connsiteX76" fmla="*/ 93921 w 608133"/>
              <a:gd name="connsiteY76" fmla="*/ 178319 h 512728"/>
              <a:gd name="connsiteX77" fmla="*/ 19703 w 608133"/>
              <a:gd name="connsiteY77" fmla="*/ 135042 h 512728"/>
              <a:gd name="connsiteX78" fmla="*/ 19703 w 608133"/>
              <a:gd name="connsiteY78" fmla="*/ 460993 h 512728"/>
              <a:gd name="connsiteX79" fmla="*/ 51917 w 608133"/>
              <a:gd name="connsiteY79" fmla="*/ 493057 h 512728"/>
              <a:gd name="connsiteX80" fmla="*/ 556314 w 608133"/>
              <a:gd name="connsiteY80" fmla="*/ 493057 h 512728"/>
              <a:gd name="connsiteX81" fmla="*/ 588430 w 608133"/>
              <a:gd name="connsiteY81" fmla="*/ 460993 h 512728"/>
              <a:gd name="connsiteX82" fmla="*/ 588430 w 608133"/>
              <a:gd name="connsiteY82" fmla="*/ 135042 h 512728"/>
              <a:gd name="connsiteX83" fmla="*/ 51917 w 608133"/>
              <a:gd name="connsiteY83" fmla="*/ 51145 h 512728"/>
              <a:gd name="connsiteX84" fmla="*/ 19703 w 608133"/>
              <a:gd name="connsiteY84" fmla="*/ 83307 h 512728"/>
              <a:gd name="connsiteX85" fmla="*/ 19703 w 608133"/>
              <a:gd name="connsiteY85" fmla="*/ 115371 h 512728"/>
              <a:gd name="connsiteX86" fmla="*/ 588430 w 608133"/>
              <a:gd name="connsiteY86" fmla="*/ 115371 h 512728"/>
              <a:gd name="connsiteX87" fmla="*/ 588430 w 608133"/>
              <a:gd name="connsiteY87" fmla="*/ 83307 h 512728"/>
              <a:gd name="connsiteX88" fmla="*/ 556314 w 608133"/>
              <a:gd name="connsiteY88" fmla="*/ 51145 h 512728"/>
              <a:gd name="connsiteX89" fmla="*/ 524100 w 608133"/>
              <a:gd name="connsiteY89" fmla="*/ 51145 h 512728"/>
              <a:gd name="connsiteX90" fmla="*/ 524100 w 608133"/>
              <a:gd name="connsiteY90" fmla="*/ 72783 h 512728"/>
              <a:gd name="connsiteX91" fmla="*/ 514248 w 608133"/>
              <a:gd name="connsiteY91" fmla="*/ 82619 h 512728"/>
              <a:gd name="connsiteX92" fmla="*/ 504397 w 608133"/>
              <a:gd name="connsiteY92" fmla="*/ 72783 h 512728"/>
              <a:gd name="connsiteX93" fmla="*/ 504397 w 608133"/>
              <a:gd name="connsiteY93" fmla="*/ 51145 h 512728"/>
              <a:gd name="connsiteX94" fmla="*/ 418984 w 608133"/>
              <a:gd name="connsiteY94" fmla="*/ 51145 h 512728"/>
              <a:gd name="connsiteX95" fmla="*/ 418984 w 608133"/>
              <a:gd name="connsiteY95" fmla="*/ 72783 h 512728"/>
              <a:gd name="connsiteX96" fmla="*/ 409133 w 608133"/>
              <a:gd name="connsiteY96" fmla="*/ 82619 h 512728"/>
              <a:gd name="connsiteX97" fmla="*/ 399281 w 608133"/>
              <a:gd name="connsiteY97" fmla="*/ 72783 h 512728"/>
              <a:gd name="connsiteX98" fmla="*/ 399281 w 608133"/>
              <a:gd name="connsiteY98" fmla="*/ 51145 h 512728"/>
              <a:gd name="connsiteX99" fmla="*/ 313967 w 608133"/>
              <a:gd name="connsiteY99" fmla="*/ 51145 h 512728"/>
              <a:gd name="connsiteX100" fmla="*/ 313967 w 608133"/>
              <a:gd name="connsiteY100" fmla="*/ 72783 h 512728"/>
              <a:gd name="connsiteX101" fmla="*/ 304116 w 608133"/>
              <a:gd name="connsiteY101" fmla="*/ 82619 h 512728"/>
              <a:gd name="connsiteX102" fmla="*/ 294264 w 608133"/>
              <a:gd name="connsiteY102" fmla="*/ 72783 h 512728"/>
              <a:gd name="connsiteX103" fmla="*/ 294264 w 608133"/>
              <a:gd name="connsiteY103" fmla="*/ 51145 h 512728"/>
              <a:gd name="connsiteX104" fmla="*/ 208852 w 608133"/>
              <a:gd name="connsiteY104" fmla="*/ 51145 h 512728"/>
              <a:gd name="connsiteX105" fmla="*/ 208852 w 608133"/>
              <a:gd name="connsiteY105" fmla="*/ 72783 h 512728"/>
              <a:gd name="connsiteX106" fmla="*/ 199000 w 608133"/>
              <a:gd name="connsiteY106" fmla="*/ 82619 h 512728"/>
              <a:gd name="connsiteX107" fmla="*/ 189149 w 608133"/>
              <a:gd name="connsiteY107" fmla="*/ 72783 h 512728"/>
              <a:gd name="connsiteX108" fmla="*/ 189149 w 608133"/>
              <a:gd name="connsiteY108" fmla="*/ 51145 h 512728"/>
              <a:gd name="connsiteX109" fmla="*/ 103736 w 608133"/>
              <a:gd name="connsiteY109" fmla="*/ 51145 h 512728"/>
              <a:gd name="connsiteX110" fmla="*/ 103736 w 608133"/>
              <a:gd name="connsiteY110" fmla="*/ 72783 h 512728"/>
              <a:gd name="connsiteX111" fmla="*/ 93885 w 608133"/>
              <a:gd name="connsiteY111" fmla="*/ 82619 h 512728"/>
              <a:gd name="connsiteX112" fmla="*/ 84033 w 608133"/>
              <a:gd name="connsiteY112" fmla="*/ 72783 h 512728"/>
              <a:gd name="connsiteX113" fmla="*/ 84033 w 608133"/>
              <a:gd name="connsiteY113" fmla="*/ 51145 h 512728"/>
              <a:gd name="connsiteX114" fmla="*/ 93885 w 608133"/>
              <a:gd name="connsiteY114" fmla="*/ 0 h 512728"/>
              <a:gd name="connsiteX115" fmla="*/ 103736 w 608133"/>
              <a:gd name="connsiteY115" fmla="*/ 9836 h 512728"/>
              <a:gd name="connsiteX116" fmla="*/ 103736 w 608133"/>
              <a:gd name="connsiteY116" fmla="*/ 31474 h 512728"/>
              <a:gd name="connsiteX117" fmla="*/ 189149 w 608133"/>
              <a:gd name="connsiteY117" fmla="*/ 31474 h 512728"/>
              <a:gd name="connsiteX118" fmla="*/ 189149 w 608133"/>
              <a:gd name="connsiteY118" fmla="*/ 9836 h 512728"/>
              <a:gd name="connsiteX119" fmla="*/ 199000 w 608133"/>
              <a:gd name="connsiteY119" fmla="*/ 0 h 512728"/>
              <a:gd name="connsiteX120" fmla="*/ 208852 w 608133"/>
              <a:gd name="connsiteY120" fmla="*/ 9836 h 512728"/>
              <a:gd name="connsiteX121" fmla="*/ 208852 w 608133"/>
              <a:gd name="connsiteY121" fmla="*/ 31474 h 512728"/>
              <a:gd name="connsiteX122" fmla="*/ 294264 w 608133"/>
              <a:gd name="connsiteY122" fmla="*/ 31474 h 512728"/>
              <a:gd name="connsiteX123" fmla="*/ 294264 w 608133"/>
              <a:gd name="connsiteY123" fmla="*/ 9836 h 512728"/>
              <a:gd name="connsiteX124" fmla="*/ 304116 w 608133"/>
              <a:gd name="connsiteY124" fmla="*/ 0 h 512728"/>
              <a:gd name="connsiteX125" fmla="*/ 313967 w 608133"/>
              <a:gd name="connsiteY125" fmla="*/ 9836 h 512728"/>
              <a:gd name="connsiteX126" fmla="*/ 313967 w 608133"/>
              <a:gd name="connsiteY126" fmla="*/ 31474 h 512728"/>
              <a:gd name="connsiteX127" fmla="*/ 399281 w 608133"/>
              <a:gd name="connsiteY127" fmla="*/ 31474 h 512728"/>
              <a:gd name="connsiteX128" fmla="*/ 399281 w 608133"/>
              <a:gd name="connsiteY128" fmla="*/ 9836 h 512728"/>
              <a:gd name="connsiteX129" fmla="*/ 409133 w 608133"/>
              <a:gd name="connsiteY129" fmla="*/ 0 h 512728"/>
              <a:gd name="connsiteX130" fmla="*/ 418984 w 608133"/>
              <a:gd name="connsiteY130" fmla="*/ 9836 h 512728"/>
              <a:gd name="connsiteX131" fmla="*/ 418984 w 608133"/>
              <a:gd name="connsiteY131" fmla="*/ 31474 h 512728"/>
              <a:gd name="connsiteX132" fmla="*/ 504397 w 608133"/>
              <a:gd name="connsiteY132" fmla="*/ 31474 h 512728"/>
              <a:gd name="connsiteX133" fmla="*/ 504397 w 608133"/>
              <a:gd name="connsiteY133" fmla="*/ 9836 h 512728"/>
              <a:gd name="connsiteX134" fmla="*/ 514248 w 608133"/>
              <a:gd name="connsiteY134" fmla="*/ 0 h 512728"/>
              <a:gd name="connsiteX135" fmla="*/ 524100 w 608133"/>
              <a:gd name="connsiteY135" fmla="*/ 9836 h 512728"/>
              <a:gd name="connsiteX136" fmla="*/ 524100 w 608133"/>
              <a:gd name="connsiteY136" fmla="*/ 31474 h 512728"/>
              <a:gd name="connsiteX137" fmla="*/ 556314 w 608133"/>
              <a:gd name="connsiteY137" fmla="*/ 31474 h 512728"/>
              <a:gd name="connsiteX138" fmla="*/ 608133 w 608133"/>
              <a:gd name="connsiteY138" fmla="*/ 83307 h 512728"/>
              <a:gd name="connsiteX139" fmla="*/ 608133 w 608133"/>
              <a:gd name="connsiteY139" fmla="*/ 460993 h 512728"/>
              <a:gd name="connsiteX140" fmla="*/ 556314 w 608133"/>
              <a:gd name="connsiteY140" fmla="*/ 512728 h 512728"/>
              <a:gd name="connsiteX141" fmla="*/ 51917 w 608133"/>
              <a:gd name="connsiteY141" fmla="*/ 512728 h 512728"/>
              <a:gd name="connsiteX142" fmla="*/ 0 w 608133"/>
              <a:gd name="connsiteY142" fmla="*/ 460993 h 512728"/>
              <a:gd name="connsiteX143" fmla="*/ 0 w 608133"/>
              <a:gd name="connsiteY143" fmla="*/ 83307 h 512728"/>
              <a:gd name="connsiteX144" fmla="*/ 51917 w 608133"/>
              <a:gd name="connsiteY144" fmla="*/ 31474 h 512728"/>
              <a:gd name="connsiteX145" fmla="*/ 84033 w 608133"/>
              <a:gd name="connsiteY145" fmla="*/ 31474 h 512728"/>
              <a:gd name="connsiteX146" fmla="*/ 84033 w 608133"/>
              <a:gd name="connsiteY146" fmla="*/ 9836 h 512728"/>
              <a:gd name="connsiteX147" fmla="*/ 93885 w 608133"/>
              <a:gd name="connsiteY147" fmla="*/ 0 h 5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8133" h="512728">
                <a:moveTo>
                  <a:pt x="429561" y="386836"/>
                </a:moveTo>
                <a:lnTo>
                  <a:pt x="429561" y="430113"/>
                </a:lnTo>
                <a:lnTo>
                  <a:pt x="514284" y="430113"/>
                </a:lnTo>
                <a:cubicBezTo>
                  <a:pt x="520392" y="430113"/>
                  <a:pt x="525416" y="425096"/>
                  <a:pt x="525416" y="418998"/>
                </a:cubicBezTo>
                <a:lnTo>
                  <a:pt x="525416" y="386836"/>
                </a:lnTo>
                <a:close/>
                <a:moveTo>
                  <a:pt x="314003" y="386836"/>
                </a:moveTo>
                <a:lnTo>
                  <a:pt x="314003" y="430113"/>
                </a:lnTo>
                <a:lnTo>
                  <a:pt x="409858" y="430113"/>
                </a:lnTo>
                <a:lnTo>
                  <a:pt x="409858" y="386836"/>
                </a:lnTo>
                <a:close/>
                <a:moveTo>
                  <a:pt x="198347" y="386836"/>
                </a:moveTo>
                <a:lnTo>
                  <a:pt x="198347" y="430113"/>
                </a:lnTo>
                <a:lnTo>
                  <a:pt x="294300" y="430113"/>
                </a:lnTo>
                <a:lnTo>
                  <a:pt x="294300" y="386836"/>
                </a:lnTo>
                <a:close/>
                <a:moveTo>
                  <a:pt x="82789" y="386836"/>
                </a:moveTo>
                <a:lnTo>
                  <a:pt x="82789" y="418998"/>
                </a:lnTo>
                <a:cubicBezTo>
                  <a:pt x="82789" y="425096"/>
                  <a:pt x="87813" y="430113"/>
                  <a:pt x="93921" y="430113"/>
                </a:cubicBezTo>
                <a:lnTo>
                  <a:pt x="178644" y="430113"/>
                </a:lnTo>
                <a:lnTo>
                  <a:pt x="178644" y="386836"/>
                </a:lnTo>
                <a:close/>
                <a:moveTo>
                  <a:pt x="429561" y="323887"/>
                </a:moveTo>
                <a:lnTo>
                  <a:pt x="429561" y="367164"/>
                </a:lnTo>
                <a:lnTo>
                  <a:pt x="525416" y="367164"/>
                </a:lnTo>
                <a:lnTo>
                  <a:pt x="525416" y="323887"/>
                </a:lnTo>
                <a:close/>
                <a:moveTo>
                  <a:pt x="314003" y="323887"/>
                </a:moveTo>
                <a:lnTo>
                  <a:pt x="314003" y="367164"/>
                </a:lnTo>
                <a:lnTo>
                  <a:pt x="409858" y="367164"/>
                </a:lnTo>
                <a:lnTo>
                  <a:pt x="409858" y="323887"/>
                </a:lnTo>
                <a:close/>
                <a:moveTo>
                  <a:pt x="198347" y="323887"/>
                </a:moveTo>
                <a:lnTo>
                  <a:pt x="198347" y="367164"/>
                </a:lnTo>
                <a:lnTo>
                  <a:pt x="294300" y="367164"/>
                </a:lnTo>
                <a:lnTo>
                  <a:pt x="294300" y="323887"/>
                </a:lnTo>
                <a:close/>
                <a:moveTo>
                  <a:pt x="82789" y="323887"/>
                </a:moveTo>
                <a:lnTo>
                  <a:pt x="82789" y="367164"/>
                </a:lnTo>
                <a:lnTo>
                  <a:pt x="178644" y="367164"/>
                </a:lnTo>
                <a:lnTo>
                  <a:pt x="178644" y="323887"/>
                </a:lnTo>
                <a:close/>
                <a:moveTo>
                  <a:pt x="429561" y="260939"/>
                </a:moveTo>
                <a:lnTo>
                  <a:pt x="429561" y="304216"/>
                </a:lnTo>
                <a:lnTo>
                  <a:pt x="525416" y="304216"/>
                </a:lnTo>
                <a:lnTo>
                  <a:pt x="525416" y="260939"/>
                </a:lnTo>
                <a:close/>
                <a:moveTo>
                  <a:pt x="314003" y="260939"/>
                </a:moveTo>
                <a:lnTo>
                  <a:pt x="314003" y="304216"/>
                </a:lnTo>
                <a:lnTo>
                  <a:pt x="409858" y="304216"/>
                </a:lnTo>
                <a:lnTo>
                  <a:pt x="409858" y="260939"/>
                </a:lnTo>
                <a:close/>
                <a:moveTo>
                  <a:pt x="198347" y="260939"/>
                </a:moveTo>
                <a:lnTo>
                  <a:pt x="198347" y="304216"/>
                </a:lnTo>
                <a:lnTo>
                  <a:pt x="294300" y="304216"/>
                </a:lnTo>
                <a:lnTo>
                  <a:pt x="294300" y="260939"/>
                </a:lnTo>
                <a:close/>
                <a:moveTo>
                  <a:pt x="82789" y="260939"/>
                </a:moveTo>
                <a:lnTo>
                  <a:pt x="82789" y="304216"/>
                </a:lnTo>
                <a:lnTo>
                  <a:pt x="178644" y="304216"/>
                </a:lnTo>
                <a:lnTo>
                  <a:pt x="178644" y="260939"/>
                </a:lnTo>
                <a:close/>
                <a:moveTo>
                  <a:pt x="429561" y="197990"/>
                </a:moveTo>
                <a:lnTo>
                  <a:pt x="429561" y="241267"/>
                </a:lnTo>
                <a:lnTo>
                  <a:pt x="525416" y="241267"/>
                </a:lnTo>
                <a:lnTo>
                  <a:pt x="525416" y="209203"/>
                </a:lnTo>
                <a:cubicBezTo>
                  <a:pt x="525416" y="203007"/>
                  <a:pt x="520392" y="197990"/>
                  <a:pt x="514284" y="197990"/>
                </a:cubicBezTo>
                <a:close/>
                <a:moveTo>
                  <a:pt x="314003" y="197990"/>
                </a:moveTo>
                <a:lnTo>
                  <a:pt x="314003" y="241267"/>
                </a:lnTo>
                <a:lnTo>
                  <a:pt x="409858" y="241267"/>
                </a:lnTo>
                <a:lnTo>
                  <a:pt x="409858" y="197990"/>
                </a:lnTo>
                <a:close/>
                <a:moveTo>
                  <a:pt x="198347" y="197990"/>
                </a:moveTo>
                <a:lnTo>
                  <a:pt x="198347" y="241267"/>
                </a:lnTo>
                <a:lnTo>
                  <a:pt x="294300" y="241267"/>
                </a:lnTo>
                <a:lnTo>
                  <a:pt x="294300" y="197990"/>
                </a:lnTo>
                <a:close/>
                <a:moveTo>
                  <a:pt x="93921" y="197990"/>
                </a:moveTo>
                <a:cubicBezTo>
                  <a:pt x="87813" y="197990"/>
                  <a:pt x="82789" y="203007"/>
                  <a:pt x="82789" y="209203"/>
                </a:cubicBezTo>
                <a:lnTo>
                  <a:pt x="82789" y="241267"/>
                </a:lnTo>
                <a:lnTo>
                  <a:pt x="178644" y="241267"/>
                </a:lnTo>
                <a:lnTo>
                  <a:pt x="178644" y="197990"/>
                </a:lnTo>
                <a:close/>
                <a:moveTo>
                  <a:pt x="93921" y="178319"/>
                </a:moveTo>
                <a:lnTo>
                  <a:pt x="514284" y="178319"/>
                </a:lnTo>
                <a:cubicBezTo>
                  <a:pt x="531327" y="178319"/>
                  <a:pt x="545119" y="192187"/>
                  <a:pt x="545119" y="209203"/>
                </a:cubicBezTo>
                <a:lnTo>
                  <a:pt x="545119" y="418998"/>
                </a:lnTo>
                <a:cubicBezTo>
                  <a:pt x="545119" y="436014"/>
                  <a:pt x="531327" y="449784"/>
                  <a:pt x="514284" y="449784"/>
                </a:cubicBezTo>
                <a:lnTo>
                  <a:pt x="93921" y="449784"/>
                </a:lnTo>
                <a:cubicBezTo>
                  <a:pt x="76977" y="449784"/>
                  <a:pt x="63086" y="436014"/>
                  <a:pt x="63086" y="418998"/>
                </a:cubicBezTo>
                <a:lnTo>
                  <a:pt x="63086" y="209203"/>
                </a:lnTo>
                <a:cubicBezTo>
                  <a:pt x="63086" y="192187"/>
                  <a:pt x="76977" y="178319"/>
                  <a:pt x="93921" y="178319"/>
                </a:cubicBezTo>
                <a:close/>
                <a:moveTo>
                  <a:pt x="19703" y="135042"/>
                </a:moveTo>
                <a:lnTo>
                  <a:pt x="19703" y="460993"/>
                </a:lnTo>
                <a:cubicBezTo>
                  <a:pt x="19703" y="478697"/>
                  <a:pt x="34185" y="493057"/>
                  <a:pt x="51917" y="493057"/>
                </a:cubicBezTo>
                <a:lnTo>
                  <a:pt x="556314" y="493057"/>
                </a:lnTo>
                <a:cubicBezTo>
                  <a:pt x="574047" y="493057"/>
                  <a:pt x="588430" y="478697"/>
                  <a:pt x="588430" y="460993"/>
                </a:cubicBezTo>
                <a:lnTo>
                  <a:pt x="588430" y="135042"/>
                </a:lnTo>
                <a:close/>
                <a:moveTo>
                  <a:pt x="51917" y="51145"/>
                </a:moveTo>
                <a:cubicBezTo>
                  <a:pt x="34185" y="51145"/>
                  <a:pt x="19703" y="65603"/>
                  <a:pt x="19703" y="83307"/>
                </a:cubicBezTo>
                <a:lnTo>
                  <a:pt x="19703" y="115371"/>
                </a:lnTo>
                <a:lnTo>
                  <a:pt x="588430" y="115371"/>
                </a:lnTo>
                <a:lnTo>
                  <a:pt x="588430" y="83307"/>
                </a:lnTo>
                <a:cubicBezTo>
                  <a:pt x="588430" y="65603"/>
                  <a:pt x="574047" y="51145"/>
                  <a:pt x="556314" y="51145"/>
                </a:cubicBezTo>
                <a:lnTo>
                  <a:pt x="524100" y="51145"/>
                </a:lnTo>
                <a:lnTo>
                  <a:pt x="524100" y="72783"/>
                </a:lnTo>
                <a:cubicBezTo>
                  <a:pt x="524100" y="78193"/>
                  <a:pt x="519667" y="82619"/>
                  <a:pt x="514248" y="82619"/>
                </a:cubicBezTo>
                <a:cubicBezTo>
                  <a:pt x="508830" y="82619"/>
                  <a:pt x="504397" y="78193"/>
                  <a:pt x="504397" y="72783"/>
                </a:cubicBezTo>
                <a:lnTo>
                  <a:pt x="504397" y="51145"/>
                </a:lnTo>
                <a:lnTo>
                  <a:pt x="418984" y="51145"/>
                </a:lnTo>
                <a:lnTo>
                  <a:pt x="418984" y="72783"/>
                </a:lnTo>
                <a:cubicBezTo>
                  <a:pt x="418984" y="78193"/>
                  <a:pt x="414650" y="82619"/>
                  <a:pt x="409133" y="82619"/>
                </a:cubicBezTo>
                <a:cubicBezTo>
                  <a:pt x="403714" y="82619"/>
                  <a:pt x="399281" y="78193"/>
                  <a:pt x="399281" y="72783"/>
                </a:cubicBezTo>
                <a:lnTo>
                  <a:pt x="399281" y="51145"/>
                </a:lnTo>
                <a:lnTo>
                  <a:pt x="313967" y="51145"/>
                </a:lnTo>
                <a:lnTo>
                  <a:pt x="313967" y="72783"/>
                </a:lnTo>
                <a:cubicBezTo>
                  <a:pt x="313967" y="78193"/>
                  <a:pt x="309534" y="82619"/>
                  <a:pt x="304116" y="82619"/>
                </a:cubicBezTo>
                <a:cubicBezTo>
                  <a:pt x="298599" y="82619"/>
                  <a:pt x="294264" y="78193"/>
                  <a:pt x="294264" y="72783"/>
                </a:cubicBezTo>
                <a:lnTo>
                  <a:pt x="294264" y="51145"/>
                </a:lnTo>
                <a:lnTo>
                  <a:pt x="208852" y="51145"/>
                </a:lnTo>
                <a:lnTo>
                  <a:pt x="208852" y="72783"/>
                </a:lnTo>
                <a:cubicBezTo>
                  <a:pt x="208852" y="78193"/>
                  <a:pt x="204419" y="82619"/>
                  <a:pt x="199000" y="82619"/>
                </a:cubicBezTo>
                <a:cubicBezTo>
                  <a:pt x="193582" y="82619"/>
                  <a:pt x="189149" y="78193"/>
                  <a:pt x="189149" y="72783"/>
                </a:cubicBezTo>
                <a:lnTo>
                  <a:pt x="189149" y="51145"/>
                </a:lnTo>
                <a:lnTo>
                  <a:pt x="103736" y="51145"/>
                </a:lnTo>
                <a:lnTo>
                  <a:pt x="103736" y="72783"/>
                </a:lnTo>
                <a:cubicBezTo>
                  <a:pt x="103736" y="78193"/>
                  <a:pt x="99402" y="82619"/>
                  <a:pt x="93885" y="82619"/>
                </a:cubicBezTo>
                <a:cubicBezTo>
                  <a:pt x="88466" y="82619"/>
                  <a:pt x="84033" y="78193"/>
                  <a:pt x="84033" y="72783"/>
                </a:cubicBezTo>
                <a:lnTo>
                  <a:pt x="84033" y="51145"/>
                </a:lnTo>
                <a:close/>
                <a:moveTo>
                  <a:pt x="93885" y="0"/>
                </a:moveTo>
                <a:cubicBezTo>
                  <a:pt x="99402" y="0"/>
                  <a:pt x="103736" y="4426"/>
                  <a:pt x="103736" y="9836"/>
                </a:cubicBezTo>
                <a:lnTo>
                  <a:pt x="103736" y="31474"/>
                </a:lnTo>
                <a:lnTo>
                  <a:pt x="189149" y="31474"/>
                </a:lnTo>
                <a:lnTo>
                  <a:pt x="189149" y="9836"/>
                </a:lnTo>
                <a:cubicBezTo>
                  <a:pt x="189149" y="4426"/>
                  <a:pt x="193582" y="0"/>
                  <a:pt x="199000" y="0"/>
                </a:cubicBezTo>
                <a:cubicBezTo>
                  <a:pt x="204419" y="0"/>
                  <a:pt x="208852" y="4426"/>
                  <a:pt x="208852" y="9836"/>
                </a:cubicBezTo>
                <a:lnTo>
                  <a:pt x="208852" y="31474"/>
                </a:lnTo>
                <a:lnTo>
                  <a:pt x="294264" y="31474"/>
                </a:lnTo>
                <a:lnTo>
                  <a:pt x="294264" y="9836"/>
                </a:lnTo>
                <a:cubicBezTo>
                  <a:pt x="294264" y="4426"/>
                  <a:pt x="298599" y="0"/>
                  <a:pt x="304116" y="0"/>
                </a:cubicBezTo>
                <a:cubicBezTo>
                  <a:pt x="309534" y="0"/>
                  <a:pt x="313967" y="4426"/>
                  <a:pt x="313967" y="9836"/>
                </a:cubicBezTo>
                <a:lnTo>
                  <a:pt x="313967" y="31474"/>
                </a:lnTo>
                <a:lnTo>
                  <a:pt x="399281" y="31474"/>
                </a:lnTo>
                <a:lnTo>
                  <a:pt x="399281" y="9836"/>
                </a:lnTo>
                <a:cubicBezTo>
                  <a:pt x="399281" y="4426"/>
                  <a:pt x="403714" y="0"/>
                  <a:pt x="409133" y="0"/>
                </a:cubicBezTo>
                <a:cubicBezTo>
                  <a:pt x="414650" y="0"/>
                  <a:pt x="418984" y="4426"/>
                  <a:pt x="418984" y="9836"/>
                </a:cubicBezTo>
                <a:lnTo>
                  <a:pt x="418984" y="31474"/>
                </a:lnTo>
                <a:lnTo>
                  <a:pt x="504397" y="31474"/>
                </a:lnTo>
                <a:lnTo>
                  <a:pt x="504397" y="9836"/>
                </a:lnTo>
                <a:cubicBezTo>
                  <a:pt x="504397" y="4426"/>
                  <a:pt x="508830" y="0"/>
                  <a:pt x="514248" y="0"/>
                </a:cubicBezTo>
                <a:cubicBezTo>
                  <a:pt x="519667" y="0"/>
                  <a:pt x="524100" y="4426"/>
                  <a:pt x="524100" y="9836"/>
                </a:cubicBezTo>
                <a:lnTo>
                  <a:pt x="524100" y="31474"/>
                </a:lnTo>
                <a:lnTo>
                  <a:pt x="556314" y="31474"/>
                </a:lnTo>
                <a:cubicBezTo>
                  <a:pt x="584883" y="31474"/>
                  <a:pt x="608133" y="54686"/>
                  <a:pt x="608133" y="83307"/>
                </a:cubicBezTo>
                <a:lnTo>
                  <a:pt x="608133" y="460993"/>
                </a:lnTo>
                <a:cubicBezTo>
                  <a:pt x="608133" y="489516"/>
                  <a:pt x="584883" y="512728"/>
                  <a:pt x="556314" y="512728"/>
                </a:cubicBezTo>
                <a:lnTo>
                  <a:pt x="51917" y="512728"/>
                </a:lnTo>
                <a:cubicBezTo>
                  <a:pt x="23250" y="512728"/>
                  <a:pt x="0" y="489516"/>
                  <a:pt x="0" y="460993"/>
                </a:cubicBezTo>
                <a:lnTo>
                  <a:pt x="0" y="83307"/>
                </a:lnTo>
                <a:cubicBezTo>
                  <a:pt x="0" y="54686"/>
                  <a:pt x="23250" y="31474"/>
                  <a:pt x="51917" y="31474"/>
                </a:cubicBezTo>
                <a:lnTo>
                  <a:pt x="84033" y="31474"/>
                </a:lnTo>
                <a:lnTo>
                  <a:pt x="84033" y="9836"/>
                </a:lnTo>
                <a:cubicBezTo>
                  <a:pt x="84033" y="4426"/>
                  <a:pt x="88466" y="0"/>
                  <a:pt x="938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48668" name="TextBox 4"/>
          <p:cNvSpPr/>
          <p:nvPr/>
        </p:nvSpPr>
        <p:spPr>
          <a:xfrm>
            <a:off x="1463710" y="4378721"/>
            <a:ext cx="4093460" cy="2090416"/>
          </a:xfrm>
          <a:prstGeom prst="rect"/>
          <a:noFill/>
          <a:ln w="9525">
            <a:solidFill>
              <a:srgbClr val="800000"/>
            </a:solidFill>
            <a:prstDash val="solid"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just">
              <a:lnSpc>
                <a:spcPct val="130000"/>
              </a:lnSpc>
            </a:pP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vchi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ʻldiruvchi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kelish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altLang="en-US" dirty="0" sz="2000"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altLang="en-US" dirty="0" sz="1600" 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矩形: 圆角 1"/>
          <p:cNvSpPr/>
          <p:nvPr/>
        </p:nvSpPr>
        <p:spPr>
          <a:xfrm>
            <a:off x="1863102" y="1599601"/>
            <a:ext cx="8465797" cy="70797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b="1" dirty="0" sz="3735" lang="zh-CN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3145736" name="直接连接符 3"/>
          <p:cNvCxnSpPr>
            <a:cxnSpLocks/>
          </p:cNvCxnSpPr>
          <p:nvPr/>
        </p:nvCxnSpPr>
        <p:spPr>
          <a:xfrm>
            <a:off x="1026695" y="2550695"/>
            <a:ext cx="10138610" cy="0"/>
          </a:xfrm>
          <a:prstGeom prst="line"/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1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pic>
        <p:nvPicPr>
          <p:cNvPr id="2097182" name="Picture 2" descr="D:\PS素材\ps素材\1e3cbba199ead8b346705b714e98551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40968" y="2877474"/>
            <a:ext cx="3980526" cy="3980526"/>
          </a:xfrm>
          <a:prstGeom prst="rect"/>
          <a:noFill/>
        </p:spPr>
      </p:pic>
      <p:sp>
        <p:nvSpPr>
          <p:cNvPr id="1048740" name="TextBox 84"/>
          <p:cNvSpPr txBox="1">
            <a:spLocks noChangeArrowheads="1"/>
          </p:cNvSpPr>
          <p:nvPr/>
        </p:nvSpPr>
        <p:spPr bwMode="auto">
          <a:xfrm>
            <a:off x="5143905" y="2793809"/>
            <a:ext cx="5545455" cy="3726161"/>
          </a:xfrm>
          <a:prstGeom prst="rect"/>
          <a:noFill/>
          <a:ln>
            <a:solidFill>
              <a:srgbClr val="808080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metning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belgisini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bildirgan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nchi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darajali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boʻla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00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000" i="1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eyil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lovchi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f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-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uz-UZ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ʼ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xu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miq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0" dirty="0" sz="2000" i="0" lang="en-US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lang="zh-CN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5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animBg="1"/>
      <p:bldP spid="10487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矩形: 圆角 1"/>
          <p:cNvSpPr/>
          <p:nvPr/>
        </p:nvSpPr>
        <p:spPr>
          <a:xfrm>
            <a:off x="1058779" y="1798954"/>
            <a:ext cx="10074442" cy="766002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b="1" dirty="0" sz="2800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83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sp>
        <p:nvSpPr>
          <p:cNvPr id="1048745" name="TextBox 84"/>
          <p:cNvSpPr txBox="1">
            <a:spLocks noChangeArrowheads="1"/>
          </p:cNvSpPr>
          <p:nvPr/>
        </p:nvSpPr>
        <p:spPr bwMode="auto">
          <a:xfrm>
            <a:off x="2776220" y="2931160"/>
            <a:ext cx="7604125" cy="2735562"/>
          </a:xfrm>
          <a:prstGeom prst="rect"/>
          <a:solidFill>
            <a:srgbClr val="FFFFFF"/>
          </a:solidFill>
          <a:ln>
            <a:solidFill>
              <a:srgbClr val="0070C0"/>
            </a:solidFill>
            <a:prstDash val="solid"/>
          </a:ln>
        </p:spPr>
        <p:txBody>
          <a:bodyPr bIns="34281" lIns="68563" rIns="68563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lovchi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gʻ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lovchi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400" lang="zh-CN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M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: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z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j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q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,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x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b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r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c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h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400" lang="zh-CN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g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u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l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v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oʻ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k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a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t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s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p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n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o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y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d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i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.</a:t>
            </a:r>
            <a:r>
              <a:rPr altLang="en-US" b="1" dirty="0" sz="2400" i="1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r>
              <a:rPr altLang="en-US" dirty="0" sz="2400" lang="en-US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 </a:t>
            </a:r>
            <a:endParaRPr altLang="en-US" dirty="0" sz="2400" lang="zh-CN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2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4" grpId="0" animBg="1"/>
      <p:bldP spid="104874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wps</cp:lastModifiedBy>
  <dcterms:created xsi:type="dcterms:W3CDTF">2018-08-22T01:26:00Z</dcterms:created>
  <dcterms:modified xsi:type="dcterms:W3CDTF">2023-01-23T23:30:02Z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b7a938d8f826486fadbc69da68ee8453</vt:lpwstr>
  </property>
</Properties>
</file>